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docMetadata/LabelInfo.xml" ContentType="application/vnd.ms-office.classificationlabel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6" Type="http://schemas.microsoft.com/office/2020/02/relationships/classificationlabels" Target="docMetadata/LabelInfo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63" r:id="rId4"/>
  </p:sldMasterIdLst>
  <p:notesMasterIdLst>
    <p:notesMasterId r:id="rId31"/>
  </p:notesMasterIdLst>
  <p:handoutMasterIdLst>
    <p:handoutMasterId r:id="rId32"/>
  </p:handoutMasterIdLst>
  <p:sldIdLst>
    <p:sldId id="1497" r:id="rId5"/>
    <p:sldId id="1514" r:id="rId6"/>
    <p:sldId id="1499" r:id="rId7"/>
    <p:sldId id="1498" r:id="rId8"/>
    <p:sldId id="1520" r:id="rId9"/>
    <p:sldId id="1517" r:id="rId10"/>
    <p:sldId id="1518" r:id="rId11"/>
    <p:sldId id="1519" r:id="rId12"/>
    <p:sldId id="1528" r:id="rId13"/>
    <p:sldId id="1521" r:id="rId14"/>
    <p:sldId id="1522" r:id="rId15"/>
    <p:sldId id="1515" r:id="rId16"/>
    <p:sldId id="1524" r:id="rId17"/>
    <p:sldId id="1532" r:id="rId18"/>
    <p:sldId id="1516" r:id="rId19"/>
    <p:sldId id="1509" r:id="rId20"/>
    <p:sldId id="1535" r:id="rId21"/>
    <p:sldId id="1536" r:id="rId22"/>
    <p:sldId id="1525" r:id="rId23"/>
    <p:sldId id="1502" r:id="rId24"/>
    <p:sldId id="1529" r:id="rId25"/>
    <p:sldId id="1530" r:id="rId26"/>
    <p:sldId id="1531" r:id="rId27"/>
    <p:sldId id="1533" r:id="rId28"/>
    <p:sldId id="1534" r:id="rId29"/>
    <p:sldId id="1537" r:id="rId3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941987A-41B7-49AC-EE6E-03F2D0BD95BA}" name="Daria Naidenov" initials="DN" userId="S::danaidenov@microsoft.com::ab38ab5f-bdf0-4774-ae5a-d2782abb2027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FF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0E3FDE45-AF77-4B5C-9715-49D594BDF05E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E3FDE45-AF77-4B5C-9715-49D594BDF05E}" styleName="Light Style 1 - Accent 2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2"/>
              </a:solidFill>
            </a:ln>
          </a:top>
          <a:bottom>
            <a:ln w="12700" cmpd="sng">
              <a:solidFill>
                <a:schemeClr val="accent2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2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2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8017" autoAdjust="0"/>
    <p:restoredTop sz="94673"/>
  </p:normalViewPr>
  <p:slideViewPr>
    <p:cSldViewPr snapToGrid="0">
      <p:cViewPr varScale="1">
        <p:scale>
          <a:sx n="79" d="100"/>
          <a:sy n="79" d="100"/>
        </p:scale>
        <p:origin x="126" y="3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972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slide" Target="slides/slide22.xml"/><Relationship Id="rId21" Type="http://schemas.openxmlformats.org/officeDocument/2006/relationships/slide" Target="slides/slide17.xml"/><Relationship Id="rId34" Type="http://schemas.openxmlformats.org/officeDocument/2006/relationships/viewProps" Target="viewProp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slide" Target="slides/slide21.xml"/><Relationship Id="rId33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29" Type="http://schemas.openxmlformats.org/officeDocument/2006/relationships/slide" Target="slides/slide25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slide" Target="slides/slide20.xml"/><Relationship Id="rId32" Type="http://schemas.openxmlformats.org/officeDocument/2006/relationships/handoutMaster" Target="handoutMasters/handoutMaster1.xml"/><Relationship Id="rId37" Type="http://schemas.microsoft.com/office/2018/10/relationships/authors" Target="author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slide" Target="slides/slide19.xml"/><Relationship Id="rId28" Type="http://schemas.openxmlformats.org/officeDocument/2006/relationships/slide" Target="slides/slide24.xml"/><Relationship Id="rId36" Type="http://schemas.openxmlformats.org/officeDocument/2006/relationships/tableStyles" Target="tableStyle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31" Type="http://schemas.openxmlformats.org/officeDocument/2006/relationships/notesMaster" Target="notesMasters/notesMaster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slide" Target="slides/slide18.xml"/><Relationship Id="rId27" Type="http://schemas.openxmlformats.org/officeDocument/2006/relationships/slide" Target="slides/slide23.xml"/><Relationship Id="rId30" Type="http://schemas.openxmlformats.org/officeDocument/2006/relationships/slide" Target="slides/slide26.xml"/><Relationship Id="rId35" Type="http://schemas.openxmlformats.org/officeDocument/2006/relationships/theme" Target="theme/theme1.xml"/><Relationship Id="rId8" Type="http://schemas.openxmlformats.org/officeDocument/2006/relationships/slide" Target="slides/slide4.xml"/><Relationship Id="rId3" Type="http://schemas.openxmlformats.org/officeDocument/2006/relationships/customXml" Target="../customXml/item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4198972-73C8-9327-0850-18A64251345A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955A2EB-01C3-20E0-FF45-07CCC86724F5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5D1EC30-5B0B-48D0-A1A8-66A96720DF24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1C50A84-CDF8-9D1C-7599-D1B543581C0F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1BAAFBD2-1F7B-DB18-5994-6D22C6743F9C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B8FBFCE-2205-4B9C-81E5-532E0690D8C1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78731193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9F68A4D-42A7-45F7-9930-00E8DCB48D7E}" type="datetimeFigureOut">
              <a:rPr lang="en-US" smtClean="0"/>
              <a:t>9/10/2026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FDD6F49-EBB7-4CCF-97A8-E526BB28BB69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8719360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sv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30" y="5109527"/>
            <a:ext cx="10923934" cy="730884"/>
          </a:xfrm>
        </p:spPr>
        <p:txBody>
          <a:bodyPr anchor="t">
            <a:noAutofit/>
          </a:bodyPr>
          <a:lstStyle>
            <a:lvl1pPr algn="l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030" y="5857241"/>
            <a:ext cx="10923934" cy="382590"/>
          </a:xfrm>
        </p:spPr>
        <p:txBody>
          <a:bodyPr anchor="t">
            <a:noAutofit/>
          </a:bodyPr>
          <a:lstStyle>
            <a:lvl1pPr marL="0" indent="0" algn="l">
              <a:buNone/>
              <a:defRPr sz="1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B24A208E-BD69-BB12-21B8-DA405B501FA8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0" y="1"/>
            <a:ext cx="12191999" cy="4728526"/>
          </a:xfr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AA6C9C7-A264-237A-7F3C-46E6A7A9646D}"/>
              </a:ext>
            </a:extLst>
          </p:cNvPr>
          <p:cNvSpPr>
            <a:spLocks noGrp="1"/>
          </p:cNvSpPr>
          <p:nvPr>
            <p:ph type="dt" sz="half" idx="14"/>
          </p:nvPr>
        </p:nvSpPr>
        <p:spPr/>
        <p:txBody>
          <a:bodyPr/>
          <a:lstStyle/>
          <a:p>
            <a:fld id="{B3EF4EF1-D9A3-1B4B-824F-63DEB13C7D30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1B5B8C48-05E9-5280-3F6A-22F8BCBB477E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47BC820F-C031-6832-5CA0-B972903E0D5F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21603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物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1001714"/>
            <a:ext cx="10923934" cy="755659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C2DD052-3E45-E789-01F8-33250024ECB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4030" y="2138372"/>
            <a:ext cx="10923934" cy="4084627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1A8624-D4B9-7C44-BA3F-B13CDFB276DF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1773976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229478" y="632192"/>
            <a:ext cx="4328486" cy="3727766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229477" y="4728526"/>
            <a:ext cx="4328487" cy="1494473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EC1856D-4088-6C7C-747C-BFC6B595D2C7}"/>
              </a:ext>
            </a:extLst>
          </p:cNvPr>
          <p:cNvSpPr/>
          <p:nvPr userDrawn="1"/>
        </p:nvSpPr>
        <p:spPr>
          <a:xfrm>
            <a:off x="634036" y="634999"/>
            <a:ext cx="5736284" cy="558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Picture Placeholder 86">
            <a:extLst>
              <a:ext uri="{FF2B5EF4-FFF2-40B4-BE49-F238E27FC236}">
                <a16:creationId xmlns:a16="http://schemas.microsoft.com/office/drawing/2014/main" id="{4C2DEE60-7B9C-F5F8-C631-1BBA2E094FEC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37514" y="1041818"/>
            <a:ext cx="4729325" cy="4764694"/>
          </a:xfrm>
          <a:custGeom>
            <a:avLst/>
            <a:gdLst>
              <a:gd name="connsiteX0" fmla="*/ 3182230 w 4729325"/>
              <a:gd name="connsiteY0" fmla="*/ 109 h 4764694"/>
              <a:gd name="connsiteX1" fmla="*/ 4282822 w 4729325"/>
              <a:gd name="connsiteY1" fmla="*/ 421273 h 4764694"/>
              <a:gd name="connsiteX2" fmla="*/ 3747220 w 4729325"/>
              <a:gd name="connsiteY2" fmla="*/ 3734650 h 4764694"/>
              <a:gd name="connsiteX3" fmla="*/ 446504 w 4729325"/>
              <a:gd name="connsiteY3" fmla="*/ 4343421 h 4764694"/>
              <a:gd name="connsiteX4" fmla="*/ 982106 w 4729325"/>
              <a:gd name="connsiteY4" fmla="*/ 1030045 h 4764694"/>
              <a:gd name="connsiteX5" fmla="*/ 3182230 w 4729325"/>
              <a:gd name="connsiteY5" fmla="*/ 109 h 4764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9325" h="4764694">
                <a:moveTo>
                  <a:pt x="3182230" y="109"/>
                </a:moveTo>
                <a:cubicBezTo>
                  <a:pt x="3609712" y="4486"/>
                  <a:pt x="3996485" y="141202"/>
                  <a:pt x="4282822" y="421273"/>
                </a:cubicBezTo>
                <a:cubicBezTo>
                  <a:pt x="5046387" y="1168129"/>
                  <a:pt x="4806591" y="2651578"/>
                  <a:pt x="3747220" y="3734650"/>
                </a:cubicBezTo>
                <a:cubicBezTo>
                  <a:pt x="2687850" y="4817721"/>
                  <a:pt x="1210069" y="5090277"/>
                  <a:pt x="446504" y="4343421"/>
                </a:cubicBezTo>
                <a:cubicBezTo>
                  <a:pt x="-317062" y="3596565"/>
                  <a:pt x="-77265" y="2113116"/>
                  <a:pt x="982106" y="1030045"/>
                </a:cubicBezTo>
                <a:cubicBezTo>
                  <a:pt x="1644213" y="353125"/>
                  <a:pt x="2469760" y="-7187"/>
                  <a:pt x="3182230" y="109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68895" y="6453002"/>
            <a:ext cx="170762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52DEFB05-7E9F-904D-9899-4BFD23D31172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24322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30" y="634999"/>
            <a:ext cx="4328068" cy="3346768"/>
          </a:xfrm>
        </p:spPr>
        <p:txBody>
          <a:bodyPr anchor="t">
            <a:normAutofit/>
          </a:bodyPr>
          <a:lstStyle>
            <a:lvl1pPr algn="l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030" y="4728526"/>
            <a:ext cx="4328068" cy="1494474"/>
          </a:xfrm>
        </p:spPr>
        <p:txBody>
          <a:bodyPr anchor="b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C1AD1B2-D3AF-262A-9F39-408298341F3B}"/>
              </a:ext>
            </a:extLst>
          </p:cNvPr>
          <p:cNvSpPr/>
          <p:nvPr userDrawn="1"/>
        </p:nvSpPr>
        <p:spPr>
          <a:xfrm>
            <a:off x="5821681" y="634999"/>
            <a:ext cx="5736284" cy="558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Picture Placeholder 86">
            <a:extLst>
              <a:ext uri="{FF2B5EF4-FFF2-40B4-BE49-F238E27FC236}">
                <a16:creationId xmlns:a16="http://schemas.microsoft.com/office/drawing/2014/main" id="{84DED33C-5879-E539-4CEC-E4EBF6E3309B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325159" y="1041818"/>
            <a:ext cx="4729325" cy="4764694"/>
          </a:xfrm>
          <a:custGeom>
            <a:avLst/>
            <a:gdLst>
              <a:gd name="connsiteX0" fmla="*/ 3182230 w 4729325"/>
              <a:gd name="connsiteY0" fmla="*/ 109 h 4764694"/>
              <a:gd name="connsiteX1" fmla="*/ 4282822 w 4729325"/>
              <a:gd name="connsiteY1" fmla="*/ 421273 h 4764694"/>
              <a:gd name="connsiteX2" fmla="*/ 3747220 w 4729325"/>
              <a:gd name="connsiteY2" fmla="*/ 3734650 h 4764694"/>
              <a:gd name="connsiteX3" fmla="*/ 446504 w 4729325"/>
              <a:gd name="connsiteY3" fmla="*/ 4343421 h 4764694"/>
              <a:gd name="connsiteX4" fmla="*/ 982106 w 4729325"/>
              <a:gd name="connsiteY4" fmla="*/ 1030045 h 4764694"/>
              <a:gd name="connsiteX5" fmla="*/ 3182230 w 4729325"/>
              <a:gd name="connsiteY5" fmla="*/ 109 h 4764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9325" h="4764694">
                <a:moveTo>
                  <a:pt x="3182230" y="109"/>
                </a:moveTo>
                <a:cubicBezTo>
                  <a:pt x="3609712" y="4486"/>
                  <a:pt x="3996485" y="141202"/>
                  <a:pt x="4282822" y="421273"/>
                </a:cubicBezTo>
                <a:cubicBezTo>
                  <a:pt x="5046387" y="1168129"/>
                  <a:pt x="4806591" y="2651578"/>
                  <a:pt x="3747220" y="3734650"/>
                </a:cubicBezTo>
                <a:cubicBezTo>
                  <a:pt x="2687850" y="4817721"/>
                  <a:pt x="1210069" y="5090277"/>
                  <a:pt x="446504" y="4343421"/>
                </a:cubicBezTo>
                <a:cubicBezTo>
                  <a:pt x="-317062" y="3596565"/>
                  <a:pt x="-77265" y="2113116"/>
                  <a:pt x="982106" y="1030045"/>
                </a:cubicBezTo>
                <a:cubicBezTo>
                  <a:pt x="1644213" y="353125"/>
                  <a:pt x="2469760" y="-7187"/>
                  <a:pt x="3182230" y="109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F991F941-2D53-CC10-7947-62237A245FE0}"/>
              </a:ext>
            </a:extLst>
          </p:cNvPr>
          <p:cNvSpPr>
            <a:spLocks noGrp="1"/>
          </p:cNvSpPr>
          <p:nvPr>
            <p:ph type="dt" sz="half" idx="14"/>
          </p:nvPr>
        </p:nvSpPr>
        <p:spPr>
          <a:xfrm>
            <a:off x="137160" y="6453002"/>
            <a:ext cx="1951777" cy="365125"/>
          </a:xfrm>
        </p:spPr>
        <p:txBody>
          <a:bodyPr/>
          <a:lstStyle/>
          <a:p>
            <a:fld id="{253768E5-88AD-F345-813B-E822455F98B0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A6E6A4C-6C55-068A-43AA-78DB4D1D643B}"/>
              </a:ext>
            </a:extLst>
          </p:cNvPr>
          <p:cNvSpPr>
            <a:spLocks noGrp="1"/>
          </p:cNvSpPr>
          <p:nvPr>
            <p:ph type="ftr" sz="quarter" idx="15"/>
          </p:nvPr>
        </p:nvSpPr>
        <p:spPr>
          <a:xfrm>
            <a:off x="2088937" y="6453002"/>
            <a:ext cx="2805405" cy="365125"/>
          </a:xfrm>
        </p:spPr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C1A2CCFF-14A7-08A8-4465-732CD8928728}"/>
              </a:ext>
            </a:extLst>
          </p:cNvPr>
          <p:cNvSpPr>
            <a:spLocks noGrp="1"/>
          </p:cNvSpPr>
          <p:nvPr>
            <p:ph type="sldNum" sz="quarter" idx="16"/>
          </p:nvPr>
        </p:nvSpPr>
        <p:spPr>
          <a:xfrm>
            <a:off x="4844578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72996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30" y="634999"/>
            <a:ext cx="7538424" cy="3346767"/>
          </a:xfrm>
        </p:spPr>
        <p:txBody>
          <a:bodyPr anchor="t">
            <a:normAutofit/>
          </a:bodyPr>
          <a:lstStyle>
            <a:lvl1pPr algn="l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34030" y="4353868"/>
            <a:ext cx="7538424" cy="1869132"/>
          </a:xfrm>
        </p:spPr>
        <p:txBody>
          <a:bodyPr anchor="b">
            <a:normAutofit/>
          </a:bodyPr>
          <a:lstStyle>
            <a:lvl1pPr marL="0" indent="0" algn="l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F188D7-4720-D141-81CC-740F79D50C31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932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367" y="634999"/>
            <a:ext cx="7514087" cy="3727767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367" y="4743766"/>
            <a:ext cx="7514087" cy="1113476"/>
          </a:xfrm>
        </p:spPr>
        <p:txBody>
          <a:bodyPr anchor="t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FDE768-21C6-CE4B-B654-E1D0DDCC05FD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</p:spTree>
    <p:extLst>
      <p:ext uri="{BB962C8B-B14F-4D97-AF65-F5344CB8AC3E}">
        <p14:creationId xmlns:p14="http://schemas.microsoft.com/office/powerpoint/2010/main" val="15640903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2133602" y="1404262"/>
            <a:ext cx="7924802" cy="2577504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2133603" y="4362765"/>
            <a:ext cx="7924802" cy="1112519"/>
          </a:xfrm>
        </p:spPr>
        <p:txBody>
          <a:bodyPr>
            <a:normAutofit/>
          </a:bodyPr>
          <a:lstStyle>
            <a:lvl1pPr marL="0" indent="0" algn="ctr">
              <a:buNone/>
              <a:defRPr sz="22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835D13D-5B61-AA42-A678-BA823C019B3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743744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4" name="Graphic 73">
            <a:extLst>
              <a:ext uri="{FF2B5EF4-FFF2-40B4-BE49-F238E27FC236}">
                <a16:creationId xmlns:a16="http://schemas.microsoft.com/office/drawing/2014/main" id="{234E1407-29E4-7E4C-3151-4DB2B1D49D64}"/>
              </a:ext>
            </a:extLst>
          </p:cNvPr>
          <p:cNvPicPr>
            <a:picLocks noChangeAspect="1"/>
          </p:cNvPicPr>
          <p:nvPr userDrawn="1"/>
        </p:nvPicPr>
        <p:blipFill>
          <a:blip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5821680" y="634999"/>
            <a:ext cx="5736284" cy="559008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8368" y="1381759"/>
            <a:ext cx="4690543" cy="4977581"/>
          </a:xfrm>
        </p:spPr>
        <p:txBody>
          <a:bodyPr anchor="b">
            <a:normAutofit/>
          </a:bodyPr>
          <a:lstStyle>
            <a:lvl1pPr algn="l"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BDC76B8-60F6-62D3-9F73-E8166220301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8368" y="634999"/>
            <a:ext cx="4690543" cy="375615"/>
          </a:xfrm>
        </p:spPr>
        <p:txBody>
          <a:bodyPr anchor="t">
            <a:noAutofit/>
          </a:bodyPr>
          <a:lstStyle>
            <a:lvl1pPr marL="0" indent="0" algn="l">
              <a:buNone/>
              <a:defRPr sz="1800" b="1" i="0">
                <a:latin typeface="+mj-lt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TW" altLang="en-US"/>
              <a:t>按一下以編輯母片子標題樣式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8F0419B-7218-144B-AE0A-3AE9A5E7F34E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594674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章節標題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raphic 61">
            <a:extLst>
              <a:ext uri="{FF2B5EF4-FFF2-40B4-BE49-F238E27FC236}">
                <a16:creationId xmlns:a16="http://schemas.microsoft.com/office/drawing/2014/main" id="{0A63388B-7024-A217-D604-87110EA803E6}"/>
              </a:ext>
            </a:extLst>
          </p:cNvPr>
          <p:cNvSpPr/>
          <p:nvPr userDrawn="1"/>
        </p:nvSpPr>
        <p:spPr>
          <a:xfrm>
            <a:off x="5821681" y="631232"/>
            <a:ext cx="6370320" cy="5591768"/>
          </a:xfrm>
          <a:custGeom>
            <a:avLst/>
            <a:gdLst>
              <a:gd name="connsiteX0" fmla="*/ 6286503 w 6286503"/>
              <a:gd name="connsiteY0" fmla="*/ 0 h 5591768"/>
              <a:gd name="connsiteX1" fmla="*/ 0 w 6286503"/>
              <a:gd name="connsiteY1" fmla="*/ 0 h 5591768"/>
              <a:gd name="connsiteX2" fmla="*/ 0 w 6286503"/>
              <a:gd name="connsiteY2" fmla="*/ 5591768 h 5591768"/>
              <a:gd name="connsiteX3" fmla="*/ 6286503 w 6286503"/>
              <a:gd name="connsiteY3" fmla="*/ 5591768 h 5591768"/>
              <a:gd name="connsiteX4" fmla="*/ 6286503 w 6286503"/>
              <a:gd name="connsiteY4" fmla="*/ 4960502 h 5591768"/>
              <a:gd name="connsiteX5" fmla="*/ 5839978 w 6286503"/>
              <a:gd name="connsiteY5" fmla="*/ 2806305 h 5591768"/>
              <a:gd name="connsiteX6" fmla="*/ 4938995 w 6286503"/>
              <a:gd name="connsiteY6" fmla="*/ 4962694 h 5591768"/>
              <a:gd name="connsiteX7" fmla="*/ 4038005 w 6286503"/>
              <a:gd name="connsiteY7" fmla="*/ 2795884 h 5591768"/>
              <a:gd name="connsiteX8" fmla="*/ 4938995 w 6286503"/>
              <a:gd name="connsiteY8" fmla="*/ 629074 h 5591768"/>
              <a:gd name="connsiteX9" fmla="*/ 5839978 w 6286503"/>
              <a:gd name="connsiteY9" fmla="*/ 2785463 h 5591768"/>
              <a:gd name="connsiteX10" fmla="*/ 6286503 w 6286503"/>
              <a:gd name="connsiteY10" fmla="*/ 631266 h 5591768"/>
              <a:gd name="connsiteX11" fmla="*/ 6286503 w 6286503"/>
              <a:gd name="connsiteY11" fmla="*/ 0 h 5591768"/>
              <a:gd name="connsiteX12" fmla="*/ 4037967 w 6286503"/>
              <a:gd name="connsiteY12" fmla="*/ 2795884 h 5591768"/>
              <a:gd name="connsiteX13" fmla="*/ 2612709 w 6286503"/>
              <a:gd name="connsiteY13" fmla="*/ 4962694 h 5591768"/>
              <a:gd name="connsiteX14" fmla="*/ 1187451 w 6286503"/>
              <a:gd name="connsiteY14" fmla="*/ 2795884 h 5591768"/>
              <a:gd name="connsiteX15" fmla="*/ 2612709 w 6286503"/>
              <a:gd name="connsiteY15" fmla="*/ 629074 h 5591768"/>
              <a:gd name="connsiteX16" fmla="*/ 4037967 w 6286503"/>
              <a:gd name="connsiteY16" fmla="*/ 2795884 h 559176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6286503" h="5591768">
                <a:moveTo>
                  <a:pt x="6286503" y="0"/>
                </a:moveTo>
                <a:lnTo>
                  <a:pt x="0" y="0"/>
                </a:lnTo>
                <a:lnTo>
                  <a:pt x="0" y="5591768"/>
                </a:lnTo>
                <a:lnTo>
                  <a:pt x="6286503" y="5591768"/>
                </a:lnTo>
                <a:lnTo>
                  <a:pt x="6286503" y="4960502"/>
                </a:lnTo>
                <a:cubicBezTo>
                  <a:pt x="6038758" y="4909248"/>
                  <a:pt x="5841152" y="3965294"/>
                  <a:pt x="5839978" y="2806305"/>
                </a:cubicBezTo>
                <a:cubicBezTo>
                  <a:pt x="5837641" y="3998210"/>
                  <a:pt x="5435152" y="4962694"/>
                  <a:pt x="4938995" y="4962694"/>
                </a:cubicBezTo>
                <a:cubicBezTo>
                  <a:pt x="4441396" y="4962694"/>
                  <a:pt x="4038005" y="3992580"/>
                  <a:pt x="4038005" y="2795884"/>
                </a:cubicBezTo>
                <a:cubicBezTo>
                  <a:pt x="4038005" y="1599189"/>
                  <a:pt x="4441396" y="629074"/>
                  <a:pt x="4938995" y="629074"/>
                </a:cubicBezTo>
                <a:cubicBezTo>
                  <a:pt x="5435152" y="629074"/>
                  <a:pt x="5837641" y="1593559"/>
                  <a:pt x="5839978" y="2785463"/>
                </a:cubicBezTo>
                <a:cubicBezTo>
                  <a:pt x="5841152" y="1626474"/>
                  <a:pt x="6038758" y="682520"/>
                  <a:pt x="6286503" y="631266"/>
                </a:cubicBezTo>
                <a:lnTo>
                  <a:pt x="6286503" y="0"/>
                </a:lnTo>
                <a:close/>
                <a:moveTo>
                  <a:pt x="4037967" y="2795884"/>
                </a:moveTo>
                <a:cubicBezTo>
                  <a:pt x="4037967" y="3992580"/>
                  <a:pt x="3399855" y="4962694"/>
                  <a:pt x="2612709" y="4962694"/>
                </a:cubicBezTo>
                <a:cubicBezTo>
                  <a:pt x="1825562" y="4962694"/>
                  <a:pt x="1187451" y="3992580"/>
                  <a:pt x="1187451" y="2795884"/>
                </a:cubicBezTo>
                <a:cubicBezTo>
                  <a:pt x="1187451" y="1599189"/>
                  <a:pt x="1825562" y="629074"/>
                  <a:pt x="2612709" y="629074"/>
                </a:cubicBezTo>
                <a:cubicBezTo>
                  <a:pt x="3399855" y="629074"/>
                  <a:pt x="4037967" y="1599189"/>
                  <a:pt x="4037967" y="2795884"/>
                </a:cubicBezTo>
                <a:close/>
              </a:path>
            </a:pathLst>
          </a:custGeom>
          <a:solidFill>
            <a:schemeClr val="accent1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30" y="1748474"/>
            <a:ext cx="4714880" cy="462244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11D9101-0A20-A644-B98A-5AAB72007147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23791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ection Header 2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336E9A-8E96-CD8C-7598-F87632CD81C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34030" y="1748474"/>
            <a:ext cx="4714880" cy="462244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8" name="Freeform 37">
            <a:extLst>
              <a:ext uri="{FF2B5EF4-FFF2-40B4-BE49-F238E27FC236}">
                <a16:creationId xmlns:a16="http://schemas.microsoft.com/office/drawing/2014/main" id="{AC5D035A-BE15-109F-79F7-BD7B8ADBC513}"/>
              </a:ext>
            </a:extLst>
          </p:cNvPr>
          <p:cNvSpPr/>
          <p:nvPr userDrawn="1"/>
        </p:nvSpPr>
        <p:spPr>
          <a:xfrm>
            <a:off x="5821681" y="-5731"/>
            <a:ext cx="5736284" cy="6228731"/>
          </a:xfrm>
          <a:custGeom>
            <a:avLst/>
            <a:gdLst>
              <a:gd name="connsiteX0" fmla="*/ 2868142 w 5736284"/>
              <a:gd name="connsiteY0" fmla="*/ 634964 h 6228731"/>
              <a:gd name="connsiteX1" fmla="*/ 702690 w 5736284"/>
              <a:gd name="connsiteY1" fmla="*/ 1103204 h 6228731"/>
              <a:gd name="connsiteX2" fmla="*/ 2857727 w 5736284"/>
              <a:gd name="connsiteY2" fmla="*/ 1571436 h 6228731"/>
              <a:gd name="connsiteX3" fmla="*/ 702690 w 5736284"/>
              <a:gd name="connsiteY3" fmla="*/ 2473342 h 6228731"/>
              <a:gd name="connsiteX4" fmla="*/ 2868142 w 5736284"/>
              <a:gd name="connsiteY4" fmla="*/ 3375255 h 6228731"/>
              <a:gd name="connsiteX5" fmla="*/ 5033593 w 5736284"/>
              <a:gd name="connsiteY5" fmla="*/ 2473342 h 6228731"/>
              <a:gd name="connsiteX6" fmla="*/ 2878556 w 5736284"/>
              <a:gd name="connsiteY6" fmla="*/ 1571436 h 6228731"/>
              <a:gd name="connsiteX7" fmla="*/ 5033593 w 5736284"/>
              <a:gd name="connsiteY7" fmla="*/ 1103204 h 6228731"/>
              <a:gd name="connsiteX8" fmla="*/ 2868142 w 5736284"/>
              <a:gd name="connsiteY8" fmla="*/ 634964 h 6228731"/>
              <a:gd name="connsiteX9" fmla="*/ 0 w 5736284"/>
              <a:gd name="connsiteY9" fmla="*/ 0 h 6228731"/>
              <a:gd name="connsiteX10" fmla="*/ 5736284 w 5736284"/>
              <a:gd name="connsiteY10" fmla="*/ 0 h 6228731"/>
              <a:gd name="connsiteX11" fmla="*/ 5736284 w 5736284"/>
              <a:gd name="connsiteY11" fmla="*/ 6228731 h 6228731"/>
              <a:gd name="connsiteX12" fmla="*/ 2868142 w 5736284"/>
              <a:gd name="connsiteY12" fmla="*/ 6228731 h 6228731"/>
              <a:gd name="connsiteX13" fmla="*/ 5033593 w 5736284"/>
              <a:gd name="connsiteY13" fmla="*/ 4802012 h 6228731"/>
              <a:gd name="connsiteX14" fmla="*/ 2868142 w 5736284"/>
              <a:gd name="connsiteY14" fmla="*/ 3375293 h 6228731"/>
              <a:gd name="connsiteX15" fmla="*/ 702690 w 5736284"/>
              <a:gd name="connsiteY15" fmla="*/ 4802012 h 6228731"/>
              <a:gd name="connsiteX16" fmla="*/ 2868142 w 5736284"/>
              <a:gd name="connsiteY16" fmla="*/ 6228731 h 6228731"/>
              <a:gd name="connsiteX17" fmla="*/ 0 w 5736284"/>
              <a:gd name="connsiteY17" fmla="*/ 6228731 h 622873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5736284" h="6228731">
                <a:moveTo>
                  <a:pt x="2868142" y="634964"/>
                </a:moveTo>
                <a:cubicBezTo>
                  <a:pt x="1672197" y="634964"/>
                  <a:pt x="702690" y="844602"/>
                  <a:pt x="702690" y="1103204"/>
                </a:cubicBezTo>
                <a:cubicBezTo>
                  <a:pt x="702690" y="1361054"/>
                  <a:pt x="1666570" y="1570228"/>
                  <a:pt x="2857727" y="1571436"/>
                </a:cubicBezTo>
                <a:cubicBezTo>
                  <a:pt x="1666570" y="1573775"/>
                  <a:pt x="702690" y="1976676"/>
                  <a:pt x="702690" y="2473342"/>
                </a:cubicBezTo>
                <a:cubicBezTo>
                  <a:pt x="702690" y="2971451"/>
                  <a:pt x="1672197" y="3375255"/>
                  <a:pt x="2868142" y="3375255"/>
                </a:cubicBezTo>
                <a:cubicBezTo>
                  <a:pt x="4064087" y="3375255"/>
                  <a:pt x="5033593" y="2971451"/>
                  <a:pt x="5033593" y="2473342"/>
                </a:cubicBezTo>
                <a:cubicBezTo>
                  <a:pt x="5033593" y="1976676"/>
                  <a:pt x="4069714" y="1573775"/>
                  <a:pt x="2878556" y="1571436"/>
                </a:cubicBezTo>
                <a:cubicBezTo>
                  <a:pt x="4069714" y="1570228"/>
                  <a:pt x="5033593" y="1361054"/>
                  <a:pt x="5033593" y="1103204"/>
                </a:cubicBezTo>
                <a:cubicBezTo>
                  <a:pt x="5033593" y="844602"/>
                  <a:pt x="4064087" y="634964"/>
                  <a:pt x="2868142" y="634964"/>
                </a:cubicBezTo>
                <a:close/>
                <a:moveTo>
                  <a:pt x="0" y="0"/>
                </a:moveTo>
                <a:lnTo>
                  <a:pt x="5736284" y="0"/>
                </a:lnTo>
                <a:lnTo>
                  <a:pt x="5736284" y="6228731"/>
                </a:lnTo>
                <a:lnTo>
                  <a:pt x="2868142" y="6228731"/>
                </a:lnTo>
                <a:cubicBezTo>
                  <a:pt x="4064087" y="6228731"/>
                  <a:pt x="5033593" y="5589965"/>
                  <a:pt x="5033593" y="4802012"/>
                </a:cubicBezTo>
                <a:cubicBezTo>
                  <a:pt x="5033593" y="4014059"/>
                  <a:pt x="4064087" y="3375293"/>
                  <a:pt x="2868142" y="3375293"/>
                </a:cubicBezTo>
                <a:cubicBezTo>
                  <a:pt x="1672197" y="3375293"/>
                  <a:pt x="702690" y="4014059"/>
                  <a:pt x="702690" y="4802012"/>
                </a:cubicBezTo>
                <a:cubicBezTo>
                  <a:pt x="702690" y="5589965"/>
                  <a:pt x="1672197" y="6228731"/>
                  <a:pt x="2868142" y="6228731"/>
                </a:cubicBezTo>
                <a:lnTo>
                  <a:pt x="0" y="6228731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AE2DAFA-435E-AAF9-8B67-495E5AFDCD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111D9101-0A20-A644-B98A-5AAB72007147}" type="datetime1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B407A58-3351-E479-1A0C-2FF49FA4270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1789E10-2433-2ECB-9C92-571B583A4C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4973626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extLst>
    <p:ext uri="{DCECCB84-F9BA-43D5-87BE-67443E8EF086}">
      <p15:sldGuideLst xmlns:p15="http://schemas.microsoft.com/office/powerpoint/2012/main">
        <p15:guide id="5" orient="horz" pos="2160">
          <p15:clr>
            <a:srgbClr val="FBAE40"/>
          </p15:clr>
        </p15:guide>
        <p15:guide id="6" pos="384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664108"/>
            <a:ext cx="8481400" cy="1465367"/>
          </a:xfrm>
        </p:spPr>
        <p:txBody>
          <a:bodyPr anchor="b">
            <a:normAutofit/>
          </a:bodyPr>
          <a:lstStyle>
            <a:lvl1pPr>
              <a:defRPr sz="44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4029" y="2495234"/>
            <a:ext cx="8481400" cy="3727766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1600"/>
            </a:lvl1pPr>
            <a:lvl2pPr marL="685800" indent="-4572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600"/>
            </a:lvl4pPr>
            <a:lvl5pPr marL="1257300" indent="-342900">
              <a:buFont typeface="+mj-lt"/>
              <a:buAutoNum type="arabicPeriod"/>
              <a:defRPr sz="16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3D50EA-7C99-C642-BDB8-78B050F52948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7060887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858000" y="1001716"/>
            <a:ext cx="4663440" cy="1503374"/>
          </a:xfrm>
        </p:spPr>
        <p:txBody>
          <a:bodyPr anchor="b"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78BB3D62-CDA4-76D5-336B-27C0EC9C46CE}"/>
              </a:ext>
            </a:extLst>
          </p:cNvPr>
          <p:cNvSpPr/>
          <p:nvPr userDrawn="1"/>
        </p:nvSpPr>
        <p:spPr>
          <a:xfrm>
            <a:off x="0" y="634999"/>
            <a:ext cx="6370319" cy="558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Picture Placeholder 34">
            <a:extLst>
              <a:ext uri="{FF2B5EF4-FFF2-40B4-BE49-F238E27FC236}">
                <a16:creationId xmlns:a16="http://schemas.microsoft.com/office/drawing/2014/main" id="{889B4C2F-1506-76B3-8948-1B68AC994F0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1959" y="1493440"/>
            <a:ext cx="5486400" cy="3867912"/>
          </a:xfrm>
          <a:custGeom>
            <a:avLst/>
            <a:gdLst>
              <a:gd name="connsiteX0" fmla="*/ 2743200 w 5486400"/>
              <a:gd name="connsiteY0" fmla="*/ 0 h 3871118"/>
              <a:gd name="connsiteX1" fmla="*/ 5486400 w 5486400"/>
              <a:gd name="connsiteY1" fmla="*/ 1943100 h 3871118"/>
              <a:gd name="connsiteX2" fmla="*/ 3296051 w 5486400"/>
              <a:gd name="connsiteY2" fmla="*/ 3846723 h 3871118"/>
              <a:gd name="connsiteX3" fmla="*/ 3070390 w 5486400"/>
              <a:gd name="connsiteY3" fmla="*/ 3871118 h 3871118"/>
              <a:gd name="connsiteX4" fmla="*/ 2416010 w 5486400"/>
              <a:gd name="connsiteY4" fmla="*/ 3871118 h 3871118"/>
              <a:gd name="connsiteX5" fmla="*/ 2190349 w 5486400"/>
              <a:gd name="connsiteY5" fmla="*/ 3846723 h 3871118"/>
              <a:gd name="connsiteX6" fmla="*/ 0 w 5486400"/>
              <a:gd name="connsiteY6" fmla="*/ 1943100 h 3871118"/>
              <a:gd name="connsiteX7" fmla="*/ 2743200 w 5486400"/>
              <a:gd name="connsiteY7" fmla="*/ 0 h 38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6400" h="3871118">
                <a:moveTo>
                  <a:pt x="2743200" y="0"/>
                </a:moveTo>
                <a:cubicBezTo>
                  <a:pt x="4258228" y="0"/>
                  <a:pt x="5486400" y="869956"/>
                  <a:pt x="5486400" y="1943100"/>
                </a:cubicBezTo>
                <a:cubicBezTo>
                  <a:pt x="5486400" y="2882101"/>
                  <a:pt x="4546081" y="3665536"/>
                  <a:pt x="3296051" y="3846723"/>
                </a:cubicBezTo>
                <a:lnTo>
                  <a:pt x="3070390" y="3871118"/>
                </a:lnTo>
                <a:lnTo>
                  <a:pt x="2416010" y="3871118"/>
                </a:lnTo>
                <a:lnTo>
                  <a:pt x="2190349" y="3846723"/>
                </a:lnTo>
                <a:cubicBezTo>
                  <a:pt x="940320" y="3665536"/>
                  <a:pt x="0" y="2882101"/>
                  <a:pt x="0" y="1943100"/>
                </a:cubicBezTo>
                <a:cubicBezTo>
                  <a:pt x="0" y="869956"/>
                  <a:pt x="1228172" y="0"/>
                  <a:pt x="2743200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858000" y="2886088"/>
            <a:ext cx="4663440" cy="3336912"/>
          </a:xfrm>
        </p:spPr>
        <p:txBody>
          <a:bodyPr>
            <a:normAutofit/>
          </a:bodyPr>
          <a:lstStyle>
            <a:lvl1pPr marL="457200" indent="-457200">
              <a:buFont typeface="+mj-lt"/>
              <a:buAutoNum type="arabicPeriod"/>
              <a:defRPr sz="1600"/>
            </a:lvl1pPr>
            <a:lvl2pPr marL="571500" indent="-342900">
              <a:buFont typeface="+mj-lt"/>
              <a:buAutoNum type="arabicPeriod"/>
              <a:defRPr sz="1600"/>
            </a:lvl2pPr>
            <a:lvl3pPr marL="800100" indent="-342900">
              <a:buFont typeface="+mj-lt"/>
              <a:buAutoNum type="arabicPeriod"/>
              <a:defRPr sz="1600"/>
            </a:lvl3pPr>
            <a:lvl4pPr marL="1028700" indent="-342900">
              <a:buFont typeface="+mj-lt"/>
              <a:buAutoNum type="arabicPeriod"/>
              <a:defRPr sz="1600"/>
            </a:lvl4pPr>
            <a:lvl5pPr>
              <a:buFont typeface="+mj-lt"/>
              <a:buAutoNum type="arabicPeriod"/>
              <a:defRPr sz="16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7999" y="6453002"/>
            <a:ext cx="1996689" cy="365125"/>
          </a:xfrm>
        </p:spPr>
        <p:txBody>
          <a:bodyPr/>
          <a:lstStyle/>
          <a:p>
            <a:fld id="{F157801D-503B-EF46-ADEC-5C959CCCA97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822660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genda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4019F8-742E-9EEF-F591-C9666AC32AF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7343" y="1001716"/>
            <a:ext cx="4305184" cy="755658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28C8B19A-6FC1-2B71-0BFB-9274CBF396B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57343" y="2138373"/>
            <a:ext cx="4331151" cy="4084627"/>
          </a:xfrm>
        </p:spPr>
        <p:txBody>
          <a:bodyPr>
            <a:normAutofit/>
          </a:bodyPr>
          <a:lstStyle>
            <a:lvl1pPr marL="457200" indent="-457200">
              <a:lnSpc>
                <a:spcPct val="90000"/>
              </a:lnSpc>
              <a:buFont typeface="+mj-lt"/>
              <a:buAutoNum type="arabicPeriod"/>
              <a:defRPr sz="1800"/>
            </a:lvl1pPr>
            <a:lvl2pPr marL="571500" indent="-342900">
              <a:lnSpc>
                <a:spcPct val="90000"/>
              </a:lnSpc>
              <a:buFont typeface="+mj-lt"/>
              <a:buAutoNum type="arabicPeriod"/>
              <a:defRPr sz="1800"/>
            </a:lvl2pPr>
            <a:lvl3pPr marL="800100" indent="-342900">
              <a:lnSpc>
                <a:spcPct val="90000"/>
              </a:lnSpc>
              <a:buFont typeface="+mj-lt"/>
              <a:buAutoNum type="arabicPeriod"/>
              <a:defRPr sz="1800"/>
            </a:lvl3pPr>
            <a:lvl4pPr marL="1028700" indent="-342900">
              <a:lnSpc>
                <a:spcPct val="90000"/>
              </a:lnSpc>
              <a:buFont typeface="+mj-lt"/>
              <a:buAutoNum type="arabicPeriod"/>
              <a:defRPr sz="1800"/>
            </a:lvl4pPr>
            <a:lvl5pPr>
              <a:lnSpc>
                <a:spcPct val="90000"/>
              </a:lnSpc>
              <a:buFont typeface="+mj-lt"/>
              <a:buAutoNum type="arabicPeriod"/>
              <a:defRPr sz="18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E65F00CF-7379-A045-910C-C8066878311E}"/>
              </a:ext>
            </a:extLst>
          </p:cNvPr>
          <p:cNvSpPr/>
          <p:nvPr userDrawn="1"/>
        </p:nvSpPr>
        <p:spPr>
          <a:xfrm>
            <a:off x="5821680" y="634999"/>
            <a:ext cx="6370319" cy="558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5" name="Picture Placeholder 34">
            <a:extLst>
              <a:ext uri="{FF2B5EF4-FFF2-40B4-BE49-F238E27FC236}">
                <a16:creationId xmlns:a16="http://schemas.microsoft.com/office/drawing/2014/main" id="{8E8E9733-3F6B-B96D-7402-8479FE56307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63639" y="1493440"/>
            <a:ext cx="5486400" cy="3867912"/>
          </a:xfrm>
          <a:custGeom>
            <a:avLst/>
            <a:gdLst>
              <a:gd name="connsiteX0" fmla="*/ 2743200 w 5486400"/>
              <a:gd name="connsiteY0" fmla="*/ 0 h 3871118"/>
              <a:gd name="connsiteX1" fmla="*/ 5486400 w 5486400"/>
              <a:gd name="connsiteY1" fmla="*/ 1943100 h 3871118"/>
              <a:gd name="connsiteX2" fmla="*/ 3296051 w 5486400"/>
              <a:gd name="connsiteY2" fmla="*/ 3846723 h 3871118"/>
              <a:gd name="connsiteX3" fmla="*/ 3070390 w 5486400"/>
              <a:gd name="connsiteY3" fmla="*/ 3871118 h 3871118"/>
              <a:gd name="connsiteX4" fmla="*/ 2416010 w 5486400"/>
              <a:gd name="connsiteY4" fmla="*/ 3871118 h 3871118"/>
              <a:gd name="connsiteX5" fmla="*/ 2190349 w 5486400"/>
              <a:gd name="connsiteY5" fmla="*/ 3846723 h 3871118"/>
              <a:gd name="connsiteX6" fmla="*/ 0 w 5486400"/>
              <a:gd name="connsiteY6" fmla="*/ 1943100 h 3871118"/>
              <a:gd name="connsiteX7" fmla="*/ 2743200 w 5486400"/>
              <a:gd name="connsiteY7" fmla="*/ 0 h 38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6400" h="3871118">
                <a:moveTo>
                  <a:pt x="2743200" y="0"/>
                </a:moveTo>
                <a:cubicBezTo>
                  <a:pt x="4258228" y="0"/>
                  <a:pt x="5486400" y="869956"/>
                  <a:pt x="5486400" y="1943100"/>
                </a:cubicBezTo>
                <a:cubicBezTo>
                  <a:pt x="5486400" y="2882101"/>
                  <a:pt x="4546081" y="3665536"/>
                  <a:pt x="3296051" y="3846723"/>
                </a:cubicBezTo>
                <a:lnTo>
                  <a:pt x="3070390" y="3871118"/>
                </a:lnTo>
                <a:lnTo>
                  <a:pt x="2416010" y="3871118"/>
                </a:lnTo>
                <a:lnTo>
                  <a:pt x="2190349" y="3846723"/>
                </a:lnTo>
                <a:cubicBezTo>
                  <a:pt x="940320" y="3665536"/>
                  <a:pt x="0" y="2882101"/>
                  <a:pt x="0" y="1943100"/>
                </a:cubicBezTo>
                <a:cubicBezTo>
                  <a:pt x="0" y="869956"/>
                  <a:pt x="1228172" y="0"/>
                  <a:pt x="2743200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CC77F2D-39D2-22F7-CF0B-39D63EBF00B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6857999" y="6453002"/>
            <a:ext cx="1996689" cy="365125"/>
          </a:xfrm>
        </p:spPr>
        <p:txBody>
          <a:bodyPr/>
          <a:lstStyle/>
          <a:p>
            <a:fld id="{0DEB9912-DA83-3943-A195-65BA8C060432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B12CFE6-D05E-5478-B3A4-81DC4DCD74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626B86D3-24E1-029E-BA22-9F17F9517D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7667525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Freeform 46">
            <a:extLst>
              <a:ext uri="{FF2B5EF4-FFF2-40B4-BE49-F238E27FC236}">
                <a16:creationId xmlns:a16="http://schemas.microsoft.com/office/drawing/2014/main" id="{EAFFA32D-4823-3A31-3A5A-72A0B530D8A2}"/>
              </a:ext>
            </a:extLst>
          </p:cNvPr>
          <p:cNvSpPr/>
          <p:nvPr userDrawn="1"/>
        </p:nvSpPr>
        <p:spPr>
          <a:xfrm rot="5400000" flipV="1">
            <a:off x="322554" y="307271"/>
            <a:ext cx="5329421" cy="4714880"/>
          </a:xfrm>
          <a:custGeom>
            <a:avLst/>
            <a:gdLst>
              <a:gd name="connsiteX0" fmla="*/ 1894180 w 5329421"/>
              <a:gd name="connsiteY0" fmla="*/ 2357439 h 4714880"/>
              <a:gd name="connsiteX1" fmla="*/ 3578496 w 5329421"/>
              <a:gd name="connsiteY1" fmla="*/ 4714878 h 4714880"/>
              <a:gd name="connsiteX2" fmla="*/ 3611865 w 5329421"/>
              <a:gd name="connsiteY2" fmla="*/ 4712520 h 4714880"/>
              <a:gd name="connsiteX3" fmla="*/ 3645262 w 5329421"/>
              <a:gd name="connsiteY3" fmla="*/ 4714880 h 4714880"/>
              <a:gd name="connsiteX4" fmla="*/ 5320882 w 5329421"/>
              <a:gd name="connsiteY4" fmla="*/ 2598475 h 4714880"/>
              <a:gd name="connsiteX5" fmla="*/ 5329421 w 5329421"/>
              <a:gd name="connsiteY5" fmla="*/ 2361794 h 4714880"/>
              <a:gd name="connsiteX6" fmla="*/ 5329421 w 5329421"/>
              <a:gd name="connsiteY6" fmla="*/ 2353088 h 4714880"/>
              <a:gd name="connsiteX7" fmla="*/ 5320882 w 5329421"/>
              <a:gd name="connsiteY7" fmla="*/ 2116407 h 4714880"/>
              <a:gd name="connsiteX8" fmla="*/ 3645262 w 5329421"/>
              <a:gd name="connsiteY8" fmla="*/ 2 h 4714880"/>
              <a:gd name="connsiteX9" fmla="*/ 3611893 w 5329421"/>
              <a:gd name="connsiteY9" fmla="*/ 2361 h 4714880"/>
              <a:gd name="connsiteX10" fmla="*/ 3578496 w 5329421"/>
              <a:gd name="connsiteY10" fmla="*/ 0 h 4714880"/>
              <a:gd name="connsiteX11" fmla="*/ 1894180 w 5329421"/>
              <a:gd name="connsiteY11" fmla="*/ 2357439 h 4714880"/>
              <a:gd name="connsiteX12" fmla="*/ 0 w 5329421"/>
              <a:gd name="connsiteY12" fmla="*/ 881203 h 4714880"/>
              <a:gd name="connsiteX13" fmla="*/ 0 w 5329421"/>
              <a:gd name="connsiteY13" fmla="*/ 3833675 h 4714880"/>
              <a:gd name="connsiteX14" fmla="*/ 9467 w 5329421"/>
              <a:gd name="connsiteY14" fmla="*/ 3861551 h 4714880"/>
              <a:gd name="connsiteX15" fmla="*/ 829380 w 5329421"/>
              <a:gd name="connsiteY15" fmla="*/ 4714878 h 4714880"/>
              <a:gd name="connsiteX16" fmla="*/ 1894134 w 5329421"/>
              <a:gd name="connsiteY16" fmla="*/ 2357439 h 4714880"/>
              <a:gd name="connsiteX17" fmla="*/ 829380 w 5329421"/>
              <a:gd name="connsiteY17" fmla="*/ 0 h 4714880"/>
              <a:gd name="connsiteX18" fmla="*/ 9467 w 5329421"/>
              <a:gd name="connsiteY18" fmla="*/ 853328 h 47148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</a:cxnLst>
            <a:rect l="l" t="t" r="r" b="b"/>
            <a:pathLst>
              <a:path w="5329421" h="4714880">
                <a:moveTo>
                  <a:pt x="1894180" y="2357439"/>
                </a:moveTo>
                <a:cubicBezTo>
                  <a:pt x="1894180" y="3659415"/>
                  <a:pt x="2648276" y="4714878"/>
                  <a:pt x="3578496" y="4714878"/>
                </a:cubicBezTo>
                <a:lnTo>
                  <a:pt x="3611865" y="4712520"/>
                </a:lnTo>
                <a:lnTo>
                  <a:pt x="3645262" y="4714880"/>
                </a:lnTo>
                <a:cubicBezTo>
                  <a:pt x="4517343" y="4714880"/>
                  <a:pt x="5234628" y="3787227"/>
                  <a:pt x="5320882" y="2598475"/>
                </a:cubicBezTo>
                <a:lnTo>
                  <a:pt x="5329421" y="2361794"/>
                </a:lnTo>
                <a:lnTo>
                  <a:pt x="5329421" y="2353088"/>
                </a:lnTo>
                <a:lnTo>
                  <a:pt x="5320882" y="2116407"/>
                </a:lnTo>
                <a:cubicBezTo>
                  <a:pt x="5234628" y="927654"/>
                  <a:pt x="4517343" y="2"/>
                  <a:pt x="3645262" y="2"/>
                </a:cubicBezTo>
                <a:lnTo>
                  <a:pt x="3611893" y="2361"/>
                </a:lnTo>
                <a:lnTo>
                  <a:pt x="3578496" y="0"/>
                </a:lnTo>
                <a:cubicBezTo>
                  <a:pt x="2648276" y="0"/>
                  <a:pt x="1894180" y="1055462"/>
                  <a:pt x="1894180" y="2357439"/>
                </a:cubicBezTo>
                <a:close/>
                <a:moveTo>
                  <a:pt x="0" y="881203"/>
                </a:moveTo>
                <a:lnTo>
                  <a:pt x="0" y="3833675"/>
                </a:lnTo>
                <a:lnTo>
                  <a:pt x="9467" y="3861551"/>
                </a:lnTo>
                <a:cubicBezTo>
                  <a:pt x="204772" y="4382861"/>
                  <a:pt x="499564" y="4714878"/>
                  <a:pt x="829380" y="4714878"/>
                </a:cubicBezTo>
                <a:cubicBezTo>
                  <a:pt x="1417423" y="4714878"/>
                  <a:pt x="1894134" y="3659415"/>
                  <a:pt x="1894134" y="2357439"/>
                </a:cubicBezTo>
                <a:cubicBezTo>
                  <a:pt x="1894134" y="1055462"/>
                  <a:pt x="1417423" y="0"/>
                  <a:pt x="829380" y="0"/>
                </a:cubicBezTo>
                <a:cubicBezTo>
                  <a:pt x="499564" y="0"/>
                  <a:pt x="204772" y="332017"/>
                  <a:pt x="9467" y="853328"/>
                </a:cubicBezTo>
                <a:close/>
              </a:path>
            </a:pathLst>
          </a:custGeom>
          <a:solidFill>
            <a:schemeClr val="accent2"/>
          </a:solidFill>
          <a:ln w="6785" cap="flat">
            <a:noFill/>
            <a:prstDash val="solid"/>
            <a:miter/>
          </a:ln>
        </p:spPr>
        <p:txBody>
          <a:bodyPr rtlCol="0" anchor="ctr"/>
          <a:lstStyle/>
          <a:p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6" y="2495233"/>
            <a:ext cx="4714881" cy="2233293"/>
          </a:xfrm>
        </p:spPr>
        <p:txBody>
          <a:bodyPr anchor="ctr">
            <a:normAutofit/>
          </a:bodyPr>
          <a:lstStyle>
            <a:lvl1pPr algn="ctr">
              <a:defRPr sz="36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D633F00-464B-3088-812A-40496FD102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286500" y="2495233"/>
            <a:ext cx="5271464" cy="2233294"/>
          </a:xfrm>
        </p:spPr>
        <p:txBody>
          <a:bodyPr anchor="ctr"/>
          <a:lstStyle>
            <a:lvl1pPr marL="0" indent="0" algn="l">
              <a:buNone/>
              <a:defRPr/>
            </a:lvl1pPr>
            <a:lvl2pPr marL="228600" indent="0" algn="l">
              <a:buNone/>
              <a:defRPr/>
            </a:lvl2pPr>
            <a:lvl3pPr marL="457200" indent="0" algn="l">
              <a:buNone/>
              <a:defRPr/>
            </a:lvl3pPr>
            <a:lvl4pPr marL="685800" indent="0" algn="l">
              <a:buNone/>
              <a:defRPr/>
            </a:lvl4pPr>
            <a:lvl5pPr marL="914400" indent="0" algn="l">
              <a:buNone/>
              <a:defRPr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0D4203-094B-0D4B-879D-04F5C4F2A8FE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0068363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90627" y="2129475"/>
            <a:ext cx="3771900" cy="372776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D42D62A0-8127-CE86-0633-0D65E1E136F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48911" y="2129475"/>
            <a:ext cx="5652462" cy="372776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E0DAB2-5272-0346-9ECD-E0A6C2764DB4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6375111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381759"/>
            <a:ext cx="4328497" cy="484124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FFB4667A-FE47-8556-FD3A-55FDBA801D7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48910" y="1381759"/>
            <a:ext cx="5652469" cy="484124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184B29-56AA-9C42-ADF3-4AB1EB6F403E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480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634999"/>
            <a:ext cx="4328498" cy="5222241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6F072A2-EBC7-B7EA-DA98-BAC0AA46E7A4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348911" y="634999"/>
            <a:ext cx="6209053" cy="5633279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ABA7D4-F682-584C-BBAE-B4231503FB62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28946358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634999"/>
            <a:ext cx="3385523" cy="5588001"/>
          </a:xfrm>
        </p:spPr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C71126E-AEFA-B45A-CD39-AC1315E03339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05936" y="634999"/>
            <a:ext cx="7152028" cy="5588002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BBC5130-9426-2744-B098-3B51DCEC7F04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1951171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48911" y="634998"/>
            <a:ext cx="6209053" cy="1056641"/>
          </a:xfrm>
        </p:spPr>
        <p:txBody>
          <a:bodyPr anchor="b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85C3C84-2445-A196-7F5F-258A70EC2DB8}"/>
              </a:ext>
            </a:extLst>
          </p:cNvPr>
          <p:cNvSpPr/>
          <p:nvPr userDrawn="1"/>
        </p:nvSpPr>
        <p:spPr>
          <a:xfrm>
            <a:off x="0" y="0"/>
            <a:ext cx="4791456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E8E21C7C-0CD1-5AAF-6BBD-63E495FF2552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1772" y="736601"/>
            <a:ext cx="3867912" cy="5486400"/>
          </a:xfrm>
          <a:custGeom>
            <a:avLst/>
            <a:gdLst>
              <a:gd name="connsiteX0" fmla="*/ 1933956 w 3867912"/>
              <a:gd name="connsiteY0" fmla="*/ 0 h 5486400"/>
              <a:gd name="connsiteX1" fmla="*/ 3867912 w 3867912"/>
              <a:gd name="connsiteY1" fmla="*/ 2743200 h 5486400"/>
              <a:gd name="connsiteX2" fmla="*/ 1933956 w 3867912"/>
              <a:gd name="connsiteY2" fmla="*/ 5486400 h 5486400"/>
              <a:gd name="connsiteX3" fmla="*/ 0 w 3867912"/>
              <a:gd name="connsiteY3" fmla="*/ 2743200 h 5486400"/>
              <a:gd name="connsiteX4" fmla="*/ 1933956 w 3867912"/>
              <a:gd name="connsiteY4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912" h="5486400">
                <a:moveTo>
                  <a:pt x="1933956" y="0"/>
                </a:moveTo>
                <a:cubicBezTo>
                  <a:pt x="3002050" y="0"/>
                  <a:pt x="3867912" y="1228172"/>
                  <a:pt x="3867912" y="2743200"/>
                </a:cubicBezTo>
                <a:cubicBezTo>
                  <a:pt x="3867912" y="4258228"/>
                  <a:pt x="3002050" y="5486400"/>
                  <a:pt x="1933956" y="5486400"/>
                </a:cubicBezTo>
                <a:cubicBezTo>
                  <a:pt x="865862" y="5486400"/>
                  <a:pt x="0" y="4258228"/>
                  <a:pt x="0" y="2743200"/>
                </a:cubicBezTo>
                <a:cubicBezTo>
                  <a:pt x="0" y="1228172"/>
                  <a:pt x="865862" y="0"/>
                  <a:pt x="1933956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348911" y="2129475"/>
            <a:ext cx="6209053" cy="409352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E742B5C-5438-96A4-4A2A-AE939906F8A4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5538937" y="6453002"/>
            <a:ext cx="3337584" cy="365125"/>
          </a:xfrm>
        </p:spPr>
        <p:txBody>
          <a:bodyPr/>
          <a:lstStyle/>
          <a:p>
            <a:fld id="{7CB74803-9A2C-034F-B1A1-F6470E6CA660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C65BFCB1-FAA8-D03A-3B62-DCB2CF1CA112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0A608994-46CD-AAE0-DCC4-A59D26254D84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3170352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634998"/>
            <a:ext cx="6209065" cy="1098299"/>
          </a:xfrm>
        </p:spPr>
        <p:txBody>
          <a:bodyPr anchor="b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8" y="2129475"/>
            <a:ext cx="6209066" cy="409352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4FE2F9A-59A2-7E9F-464F-7A36143AEF3C}"/>
              </a:ext>
            </a:extLst>
          </p:cNvPr>
          <p:cNvSpPr/>
          <p:nvPr userDrawn="1"/>
        </p:nvSpPr>
        <p:spPr>
          <a:xfrm>
            <a:off x="7395223" y="0"/>
            <a:ext cx="4791456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9">
            <a:extLst>
              <a:ext uri="{FF2B5EF4-FFF2-40B4-BE49-F238E27FC236}">
                <a16:creationId xmlns:a16="http://schemas.microsoft.com/office/drawing/2014/main" id="{B460171E-C624-E466-975C-D2BE23155D5C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7856995" y="736601"/>
            <a:ext cx="3867912" cy="5486400"/>
          </a:xfrm>
          <a:custGeom>
            <a:avLst/>
            <a:gdLst>
              <a:gd name="connsiteX0" fmla="*/ 1933956 w 3867912"/>
              <a:gd name="connsiteY0" fmla="*/ 0 h 5486400"/>
              <a:gd name="connsiteX1" fmla="*/ 3867912 w 3867912"/>
              <a:gd name="connsiteY1" fmla="*/ 2743200 h 5486400"/>
              <a:gd name="connsiteX2" fmla="*/ 1933956 w 3867912"/>
              <a:gd name="connsiteY2" fmla="*/ 5486400 h 5486400"/>
              <a:gd name="connsiteX3" fmla="*/ 0 w 3867912"/>
              <a:gd name="connsiteY3" fmla="*/ 2743200 h 5486400"/>
              <a:gd name="connsiteX4" fmla="*/ 1933956 w 3867912"/>
              <a:gd name="connsiteY4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912" h="5486400">
                <a:moveTo>
                  <a:pt x="1933956" y="0"/>
                </a:moveTo>
                <a:cubicBezTo>
                  <a:pt x="3002050" y="0"/>
                  <a:pt x="3867912" y="1228172"/>
                  <a:pt x="3867912" y="2743200"/>
                </a:cubicBezTo>
                <a:cubicBezTo>
                  <a:pt x="3867912" y="4258228"/>
                  <a:pt x="3002050" y="5486400"/>
                  <a:pt x="1933956" y="5486400"/>
                </a:cubicBezTo>
                <a:cubicBezTo>
                  <a:pt x="865862" y="5486400"/>
                  <a:pt x="0" y="4258228"/>
                  <a:pt x="0" y="2743200"/>
                </a:cubicBezTo>
                <a:cubicBezTo>
                  <a:pt x="0" y="1228172"/>
                  <a:pt x="865862" y="0"/>
                  <a:pt x="1933956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9" name="Date Placeholder 8">
            <a:extLst>
              <a:ext uri="{FF2B5EF4-FFF2-40B4-BE49-F238E27FC236}">
                <a16:creationId xmlns:a16="http://schemas.microsoft.com/office/drawing/2014/main" id="{81177663-FC76-DF36-EEB7-5BE4C6C82F3A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71D3B9E8-F3C1-6446-B37C-65190666CE5C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10" name="Footer Placeholder 9">
            <a:extLst>
              <a:ext uri="{FF2B5EF4-FFF2-40B4-BE49-F238E27FC236}">
                <a16:creationId xmlns:a16="http://schemas.microsoft.com/office/drawing/2014/main" id="{4515DEC4-C967-ABFB-73CF-0A90335332A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3950591" y="6453002"/>
            <a:ext cx="2805405" cy="365125"/>
          </a:xfrm>
        </p:spPr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12" name="Slide Number Placeholder 11">
            <a:extLst>
              <a:ext uri="{FF2B5EF4-FFF2-40B4-BE49-F238E27FC236}">
                <a16:creationId xmlns:a16="http://schemas.microsoft.com/office/drawing/2014/main" id="{A5A5085F-BE80-B110-AA1F-9DD0919E27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6706232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9097127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62526" y="634999"/>
            <a:ext cx="6595437" cy="1116046"/>
          </a:xfrm>
        </p:spPr>
        <p:txBody>
          <a:bodyPr anchor="b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91983495-936E-09A0-8CE3-E436C7809CBB}"/>
              </a:ext>
            </a:extLst>
          </p:cNvPr>
          <p:cNvSpPr/>
          <p:nvPr userDrawn="1"/>
        </p:nvSpPr>
        <p:spPr>
          <a:xfrm>
            <a:off x="0" y="634999"/>
            <a:ext cx="4023360" cy="558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Picture Placeholder 9">
            <a:extLst>
              <a:ext uri="{FF2B5EF4-FFF2-40B4-BE49-F238E27FC236}">
                <a16:creationId xmlns:a16="http://schemas.microsoft.com/office/drawing/2014/main" id="{2A8DBB29-ED35-445B-4F04-9E61708B9E2E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61771" y="1215611"/>
            <a:ext cx="3120877" cy="4426776"/>
          </a:xfrm>
          <a:custGeom>
            <a:avLst/>
            <a:gdLst>
              <a:gd name="connsiteX0" fmla="*/ 1933956 w 3867912"/>
              <a:gd name="connsiteY0" fmla="*/ 0 h 5486400"/>
              <a:gd name="connsiteX1" fmla="*/ 3867912 w 3867912"/>
              <a:gd name="connsiteY1" fmla="*/ 2743200 h 5486400"/>
              <a:gd name="connsiteX2" fmla="*/ 1933956 w 3867912"/>
              <a:gd name="connsiteY2" fmla="*/ 5486400 h 5486400"/>
              <a:gd name="connsiteX3" fmla="*/ 0 w 3867912"/>
              <a:gd name="connsiteY3" fmla="*/ 2743200 h 5486400"/>
              <a:gd name="connsiteX4" fmla="*/ 1933956 w 3867912"/>
              <a:gd name="connsiteY4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912" h="5486400">
                <a:moveTo>
                  <a:pt x="1933956" y="0"/>
                </a:moveTo>
                <a:cubicBezTo>
                  <a:pt x="3002050" y="0"/>
                  <a:pt x="3867912" y="1228172"/>
                  <a:pt x="3867912" y="2743200"/>
                </a:cubicBezTo>
                <a:cubicBezTo>
                  <a:pt x="3867912" y="4258228"/>
                  <a:pt x="3002050" y="5486400"/>
                  <a:pt x="1933956" y="5486400"/>
                </a:cubicBezTo>
                <a:cubicBezTo>
                  <a:pt x="865862" y="5486400"/>
                  <a:pt x="0" y="4258228"/>
                  <a:pt x="0" y="2743200"/>
                </a:cubicBezTo>
                <a:cubicBezTo>
                  <a:pt x="0" y="1228172"/>
                  <a:pt x="865862" y="0"/>
                  <a:pt x="1933956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18B74D6-CD72-B859-C229-60DB988B25E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62526" y="2126905"/>
            <a:ext cx="6595437" cy="409609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F0BFB53A-8FDF-F131-DCF2-D7BECE95381F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4745736" y="6453002"/>
            <a:ext cx="3494314" cy="365125"/>
          </a:xfrm>
        </p:spPr>
        <p:txBody>
          <a:bodyPr/>
          <a:lstStyle/>
          <a:p>
            <a:fld id="{C94DBE0E-BA63-894B-AD67-B5534C763ECE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446E4B5-B423-4137-0255-D68BAC85BE95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79FEC5A8-0DCB-9EEB-83E2-0411804C543D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9877549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634999"/>
            <a:ext cx="6836617" cy="1073601"/>
          </a:xfrm>
        </p:spPr>
        <p:txBody>
          <a:bodyPr anchor="b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07755DB3-9272-8E5E-039F-AC14A2C07898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9" y="2129474"/>
            <a:ext cx="6823674" cy="409352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5F4A0309-D065-CD9D-2479-AD56597FB81F}"/>
              </a:ext>
            </a:extLst>
          </p:cNvPr>
          <p:cNvSpPr/>
          <p:nvPr userDrawn="1"/>
        </p:nvSpPr>
        <p:spPr>
          <a:xfrm>
            <a:off x="8168640" y="634999"/>
            <a:ext cx="4023360" cy="5588002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Picture Placeholder 9">
            <a:extLst>
              <a:ext uri="{FF2B5EF4-FFF2-40B4-BE49-F238E27FC236}">
                <a16:creationId xmlns:a16="http://schemas.microsoft.com/office/drawing/2014/main" id="{FD96658A-D342-DC0B-8552-B2E33145325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8630411" y="1215611"/>
            <a:ext cx="3120877" cy="4426776"/>
          </a:xfrm>
          <a:custGeom>
            <a:avLst/>
            <a:gdLst>
              <a:gd name="connsiteX0" fmla="*/ 1933956 w 3867912"/>
              <a:gd name="connsiteY0" fmla="*/ 0 h 5486400"/>
              <a:gd name="connsiteX1" fmla="*/ 3867912 w 3867912"/>
              <a:gd name="connsiteY1" fmla="*/ 2743200 h 5486400"/>
              <a:gd name="connsiteX2" fmla="*/ 1933956 w 3867912"/>
              <a:gd name="connsiteY2" fmla="*/ 5486400 h 5486400"/>
              <a:gd name="connsiteX3" fmla="*/ 0 w 3867912"/>
              <a:gd name="connsiteY3" fmla="*/ 2743200 h 5486400"/>
              <a:gd name="connsiteX4" fmla="*/ 1933956 w 3867912"/>
              <a:gd name="connsiteY4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912" h="5486400">
                <a:moveTo>
                  <a:pt x="1933956" y="0"/>
                </a:moveTo>
                <a:cubicBezTo>
                  <a:pt x="3002050" y="0"/>
                  <a:pt x="3867912" y="1228172"/>
                  <a:pt x="3867912" y="2743200"/>
                </a:cubicBezTo>
                <a:cubicBezTo>
                  <a:pt x="3867912" y="4258228"/>
                  <a:pt x="3002050" y="5486400"/>
                  <a:pt x="1933956" y="5486400"/>
                </a:cubicBezTo>
                <a:cubicBezTo>
                  <a:pt x="865862" y="5486400"/>
                  <a:pt x="0" y="4258228"/>
                  <a:pt x="0" y="2743200"/>
                </a:cubicBezTo>
                <a:cubicBezTo>
                  <a:pt x="0" y="1228172"/>
                  <a:pt x="865862" y="0"/>
                  <a:pt x="1933956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F3CAD5B-18BB-E21E-3A4C-7BAACB8519A4}"/>
              </a:ext>
            </a:extLst>
          </p:cNvPr>
          <p:cNvSpPr>
            <a:spLocks noGrp="1"/>
          </p:cNvSpPr>
          <p:nvPr>
            <p:ph type="dt" sz="half" idx="15"/>
          </p:nvPr>
        </p:nvSpPr>
        <p:spPr/>
        <p:txBody>
          <a:bodyPr/>
          <a:lstStyle/>
          <a:p>
            <a:fld id="{998EB195-6C83-E04A-B652-F00DFBE24657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820916D3-99FA-E971-607F-14E290E58854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4285799" y="6453002"/>
            <a:ext cx="2805405" cy="365125"/>
          </a:xfrm>
        </p:spPr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BBDEAB8E-8806-A459-E320-4CA2B455BFD7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>
          <a:xfrm>
            <a:off x="7041440" y="6453002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4755880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53745" y="634999"/>
            <a:ext cx="4304219" cy="1122375"/>
          </a:xfrm>
        </p:spPr>
        <p:txBody>
          <a:bodyPr anchor="b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96E7868F-C970-BDC2-3C59-C3B9D60646EC}"/>
              </a:ext>
            </a:extLst>
          </p:cNvPr>
          <p:cNvSpPr/>
          <p:nvPr userDrawn="1"/>
        </p:nvSpPr>
        <p:spPr>
          <a:xfrm>
            <a:off x="634036" y="1"/>
            <a:ext cx="5736284" cy="6223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86">
            <a:extLst>
              <a:ext uri="{FF2B5EF4-FFF2-40B4-BE49-F238E27FC236}">
                <a16:creationId xmlns:a16="http://schemas.microsoft.com/office/drawing/2014/main" id="{59A01815-2226-42BA-5989-B67063705B27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1137514" y="1041818"/>
            <a:ext cx="4729325" cy="4764694"/>
          </a:xfrm>
          <a:custGeom>
            <a:avLst/>
            <a:gdLst>
              <a:gd name="connsiteX0" fmla="*/ 3182230 w 4729325"/>
              <a:gd name="connsiteY0" fmla="*/ 109 h 4764694"/>
              <a:gd name="connsiteX1" fmla="*/ 4282822 w 4729325"/>
              <a:gd name="connsiteY1" fmla="*/ 421273 h 4764694"/>
              <a:gd name="connsiteX2" fmla="*/ 3747220 w 4729325"/>
              <a:gd name="connsiteY2" fmla="*/ 3734650 h 4764694"/>
              <a:gd name="connsiteX3" fmla="*/ 446504 w 4729325"/>
              <a:gd name="connsiteY3" fmla="*/ 4343421 h 4764694"/>
              <a:gd name="connsiteX4" fmla="*/ 982106 w 4729325"/>
              <a:gd name="connsiteY4" fmla="*/ 1030045 h 4764694"/>
              <a:gd name="connsiteX5" fmla="*/ 3182230 w 4729325"/>
              <a:gd name="connsiteY5" fmla="*/ 109 h 4764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9325" h="4764694">
                <a:moveTo>
                  <a:pt x="3182230" y="109"/>
                </a:moveTo>
                <a:cubicBezTo>
                  <a:pt x="3609712" y="4486"/>
                  <a:pt x="3996485" y="141202"/>
                  <a:pt x="4282822" y="421273"/>
                </a:cubicBezTo>
                <a:cubicBezTo>
                  <a:pt x="5046387" y="1168129"/>
                  <a:pt x="4806591" y="2651578"/>
                  <a:pt x="3747220" y="3734650"/>
                </a:cubicBezTo>
                <a:cubicBezTo>
                  <a:pt x="2687850" y="4817721"/>
                  <a:pt x="1210069" y="5090277"/>
                  <a:pt x="446504" y="4343421"/>
                </a:cubicBezTo>
                <a:cubicBezTo>
                  <a:pt x="-317062" y="3596565"/>
                  <a:pt x="-77265" y="2113116"/>
                  <a:pt x="982106" y="1030045"/>
                </a:cubicBezTo>
                <a:cubicBezTo>
                  <a:pt x="1644213" y="353125"/>
                  <a:pt x="2469760" y="-7187"/>
                  <a:pt x="3182230" y="109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53745" y="2129475"/>
            <a:ext cx="4304219" cy="409352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253745" y="6453002"/>
            <a:ext cx="1622776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F19ABAC-CEC0-3744-94EB-1D764E2366A2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846421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07" y="1001715"/>
            <a:ext cx="4714998" cy="746760"/>
          </a:xfrm>
        </p:spPr>
        <p:txBody>
          <a:bodyPr anchor="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30" y="2129475"/>
            <a:ext cx="4714106" cy="417925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CDFB919A-0FBE-5996-8285-F65A2832E27F}"/>
              </a:ext>
            </a:extLst>
          </p:cNvPr>
          <p:cNvSpPr/>
          <p:nvPr userDrawn="1"/>
        </p:nvSpPr>
        <p:spPr>
          <a:xfrm>
            <a:off x="5821681" y="634999"/>
            <a:ext cx="5736284" cy="558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7" name="Picture Placeholder 86">
            <a:extLst>
              <a:ext uri="{FF2B5EF4-FFF2-40B4-BE49-F238E27FC236}">
                <a16:creationId xmlns:a16="http://schemas.microsoft.com/office/drawing/2014/main" id="{17979BA9-1DC6-39F8-19D7-0BC804341A3A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25159" y="1041818"/>
            <a:ext cx="4729325" cy="4764694"/>
          </a:xfrm>
          <a:custGeom>
            <a:avLst/>
            <a:gdLst>
              <a:gd name="connsiteX0" fmla="*/ 3182230 w 4729325"/>
              <a:gd name="connsiteY0" fmla="*/ 109 h 4764694"/>
              <a:gd name="connsiteX1" fmla="*/ 4282822 w 4729325"/>
              <a:gd name="connsiteY1" fmla="*/ 421273 h 4764694"/>
              <a:gd name="connsiteX2" fmla="*/ 3747220 w 4729325"/>
              <a:gd name="connsiteY2" fmla="*/ 3734650 h 4764694"/>
              <a:gd name="connsiteX3" fmla="*/ 446504 w 4729325"/>
              <a:gd name="connsiteY3" fmla="*/ 4343421 h 4764694"/>
              <a:gd name="connsiteX4" fmla="*/ 982106 w 4729325"/>
              <a:gd name="connsiteY4" fmla="*/ 1030045 h 4764694"/>
              <a:gd name="connsiteX5" fmla="*/ 3182230 w 4729325"/>
              <a:gd name="connsiteY5" fmla="*/ 109 h 4764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9325" h="4764694">
                <a:moveTo>
                  <a:pt x="3182230" y="109"/>
                </a:moveTo>
                <a:cubicBezTo>
                  <a:pt x="3609712" y="4486"/>
                  <a:pt x="3996485" y="141202"/>
                  <a:pt x="4282822" y="421273"/>
                </a:cubicBezTo>
                <a:cubicBezTo>
                  <a:pt x="5046387" y="1168129"/>
                  <a:pt x="4806591" y="2651578"/>
                  <a:pt x="3747220" y="3734650"/>
                </a:cubicBezTo>
                <a:cubicBezTo>
                  <a:pt x="2687850" y="4817721"/>
                  <a:pt x="1210069" y="5090277"/>
                  <a:pt x="446504" y="4343421"/>
                </a:cubicBezTo>
                <a:cubicBezTo>
                  <a:pt x="-317062" y="3596565"/>
                  <a:pt x="-77265" y="2113116"/>
                  <a:pt x="982106" y="1030045"/>
                </a:cubicBezTo>
                <a:cubicBezTo>
                  <a:pt x="1644213" y="353125"/>
                  <a:pt x="2469760" y="-7187"/>
                  <a:pt x="3182230" y="109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Growth marketing plan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E2AAE019-E83D-CB42-A578-B360638D96E4}" type="datetime1">
              <a:rPr lang="en-US" smtClean="0"/>
              <a:t>9/10/2026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51236693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24097" y="686054"/>
            <a:ext cx="4333731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B5B9BC52-F4B9-40D3-13B2-C974CC90EF84}"/>
              </a:ext>
            </a:extLst>
          </p:cNvPr>
          <p:cNvSpPr/>
          <p:nvPr userDrawn="1"/>
        </p:nvSpPr>
        <p:spPr>
          <a:xfrm>
            <a:off x="0" y="634999"/>
            <a:ext cx="6370319" cy="558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34">
            <a:extLst>
              <a:ext uri="{FF2B5EF4-FFF2-40B4-BE49-F238E27FC236}">
                <a16:creationId xmlns:a16="http://schemas.microsoft.com/office/drawing/2014/main" id="{B5950EFE-356D-C8EA-2569-0F26EFFA4E3F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441959" y="1493440"/>
            <a:ext cx="5486400" cy="3867912"/>
          </a:xfrm>
          <a:custGeom>
            <a:avLst/>
            <a:gdLst>
              <a:gd name="connsiteX0" fmla="*/ 2743200 w 5486400"/>
              <a:gd name="connsiteY0" fmla="*/ 0 h 3871118"/>
              <a:gd name="connsiteX1" fmla="*/ 5486400 w 5486400"/>
              <a:gd name="connsiteY1" fmla="*/ 1943100 h 3871118"/>
              <a:gd name="connsiteX2" fmla="*/ 3296051 w 5486400"/>
              <a:gd name="connsiteY2" fmla="*/ 3846723 h 3871118"/>
              <a:gd name="connsiteX3" fmla="*/ 3070390 w 5486400"/>
              <a:gd name="connsiteY3" fmla="*/ 3871118 h 3871118"/>
              <a:gd name="connsiteX4" fmla="*/ 2416010 w 5486400"/>
              <a:gd name="connsiteY4" fmla="*/ 3871118 h 3871118"/>
              <a:gd name="connsiteX5" fmla="*/ 2190349 w 5486400"/>
              <a:gd name="connsiteY5" fmla="*/ 3846723 h 3871118"/>
              <a:gd name="connsiteX6" fmla="*/ 0 w 5486400"/>
              <a:gd name="connsiteY6" fmla="*/ 1943100 h 3871118"/>
              <a:gd name="connsiteX7" fmla="*/ 2743200 w 5486400"/>
              <a:gd name="connsiteY7" fmla="*/ 0 h 38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6400" h="3871118">
                <a:moveTo>
                  <a:pt x="2743200" y="0"/>
                </a:moveTo>
                <a:cubicBezTo>
                  <a:pt x="4258228" y="0"/>
                  <a:pt x="5486400" y="869956"/>
                  <a:pt x="5486400" y="1943100"/>
                </a:cubicBezTo>
                <a:cubicBezTo>
                  <a:pt x="5486400" y="2882101"/>
                  <a:pt x="4546081" y="3665536"/>
                  <a:pt x="3296051" y="3846723"/>
                </a:cubicBezTo>
                <a:lnTo>
                  <a:pt x="3070390" y="3871118"/>
                </a:lnTo>
                <a:lnTo>
                  <a:pt x="2416010" y="3871118"/>
                </a:lnTo>
                <a:lnTo>
                  <a:pt x="2190349" y="3846723"/>
                </a:lnTo>
                <a:cubicBezTo>
                  <a:pt x="940320" y="3665536"/>
                  <a:pt x="0" y="2882101"/>
                  <a:pt x="0" y="1943100"/>
                </a:cubicBezTo>
                <a:cubicBezTo>
                  <a:pt x="0" y="869956"/>
                  <a:pt x="1228172" y="0"/>
                  <a:pt x="2743200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FF0220E-48F8-B4D9-19DE-7B457C3C221C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34137" y="1748474"/>
            <a:ext cx="4323828" cy="4615749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104491" y="6453002"/>
            <a:ext cx="177202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4ED57CA4-9B91-014F-9006-ED823B296BC5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29327313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674563"/>
            <a:ext cx="4702537" cy="932688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156" y="1748474"/>
            <a:ext cx="4702537" cy="461575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B6030CF-FEDC-475D-1C44-D1A9610C48BE}"/>
              </a:ext>
            </a:extLst>
          </p:cNvPr>
          <p:cNvSpPr/>
          <p:nvPr userDrawn="1"/>
        </p:nvSpPr>
        <p:spPr>
          <a:xfrm>
            <a:off x="5821680" y="634999"/>
            <a:ext cx="6370319" cy="558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34">
            <a:extLst>
              <a:ext uri="{FF2B5EF4-FFF2-40B4-BE49-F238E27FC236}">
                <a16:creationId xmlns:a16="http://schemas.microsoft.com/office/drawing/2014/main" id="{28ECA86B-B2EE-7857-89AB-8C4E9F0712C9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263639" y="1493440"/>
            <a:ext cx="5486400" cy="3867912"/>
          </a:xfrm>
          <a:custGeom>
            <a:avLst/>
            <a:gdLst>
              <a:gd name="connsiteX0" fmla="*/ 2743200 w 5486400"/>
              <a:gd name="connsiteY0" fmla="*/ 0 h 3871118"/>
              <a:gd name="connsiteX1" fmla="*/ 5486400 w 5486400"/>
              <a:gd name="connsiteY1" fmla="*/ 1943100 h 3871118"/>
              <a:gd name="connsiteX2" fmla="*/ 3296051 w 5486400"/>
              <a:gd name="connsiteY2" fmla="*/ 3846723 h 3871118"/>
              <a:gd name="connsiteX3" fmla="*/ 3070390 w 5486400"/>
              <a:gd name="connsiteY3" fmla="*/ 3871118 h 3871118"/>
              <a:gd name="connsiteX4" fmla="*/ 2416010 w 5486400"/>
              <a:gd name="connsiteY4" fmla="*/ 3871118 h 3871118"/>
              <a:gd name="connsiteX5" fmla="*/ 2190349 w 5486400"/>
              <a:gd name="connsiteY5" fmla="*/ 3846723 h 3871118"/>
              <a:gd name="connsiteX6" fmla="*/ 0 w 5486400"/>
              <a:gd name="connsiteY6" fmla="*/ 1943100 h 3871118"/>
              <a:gd name="connsiteX7" fmla="*/ 2743200 w 5486400"/>
              <a:gd name="connsiteY7" fmla="*/ 0 h 38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6400" h="3871118">
                <a:moveTo>
                  <a:pt x="2743200" y="0"/>
                </a:moveTo>
                <a:cubicBezTo>
                  <a:pt x="4258228" y="0"/>
                  <a:pt x="5486400" y="869956"/>
                  <a:pt x="5486400" y="1943100"/>
                </a:cubicBezTo>
                <a:cubicBezTo>
                  <a:pt x="5486400" y="2882101"/>
                  <a:pt x="4546081" y="3665536"/>
                  <a:pt x="3296051" y="3846723"/>
                </a:cubicBezTo>
                <a:lnTo>
                  <a:pt x="3070390" y="3871118"/>
                </a:lnTo>
                <a:lnTo>
                  <a:pt x="2416010" y="3871118"/>
                </a:lnTo>
                <a:lnTo>
                  <a:pt x="2190349" y="3846723"/>
                </a:lnTo>
                <a:cubicBezTo>
                  <a:pt x="940320" y="3665536"/>
                  <a:pt x="0" y="2882101"/>
                  <a:pt x="0" y="1943100"/>
                </a:cubicBezTo>
                <a:cubicBezTo>
                  <a:pt x="0" y="869956"/>
                  <a:pt x="1228172" y="0"/>
                  <a:pt x="2743200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5B19DAFB-FAB1-764F-BE9B-0C575278000C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50481753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212663" y="634999"/>
            <a:ext cx="3345301" cy="1113476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37101BBF-E06C-C8BD-9613-D1E0E2997D96}"/>
              </a:ext>
            </a:extLst>
          </p:cNvPr>
          <p:cNvSpPr/>
          <p:nvPr userDrawn="1"/>
        </p:nvSpPr>
        <p:spPr>
          <a:xfrm>
            <a:off x="0" y="634999"/>
            <a:ext cx="7517219" cy="558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Picture Placeholder 34">
            <a:extLst>
              <a:ext uri="{FF2B5EF4-FFF2-40B4-BE49-F238E27FC236}">
                <a16:creationId xmlns:a16="http://schemas.microsoft.com/office/drawing/2014/main" id="{EC6F8BE1-DBF8-9F46-A1A0-170BE0AC9F4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41959" y="1096133"/>
            <a:ext cx="6618060" cy="4665732"/>
          </a:xfrm>
          <a:custGeom>
            <a:avLst/>
            <a:gdLst>
              <a:gd name="connsiteX0" fmla="*/ 2743200 w 5486400"/>
              <a:gd name="connsiteY0" fmla="*/ 0 h 3871118"/>
              <a:gd name="connsiteX1" fmla="*/ 5486400 w 5486400"/>
              <a:gd name="connsiteY1" fmla="*/ 1943100 h 3871118"/>
              <a:gd name="connsiteX2" fmla="*/ 3296051 w 5486400"/>
              <a:gd name="connsiteY2" fmla="*/ 3846723 h 3871118"/>
              <a:gd name="connsiteX3" fmla="*/ 3070390 w 5486400"/>
              <a:gd name="connsiteY3" fmla="*/ 3871118 h 3871118"/>
              <a:gd name="connsiteX4" fmla="*/ 2416010 w 5486400"/>
              <a:gd name="connsiteY4" fmla="*/ 3871118 h 3871118"/>
              <a:gd name="connsiteX5" fmla="*/ 2190349 w 5486400"/>
              <a:gd name="connsiteY5" fmla="*/ 3846723 h 3871118"/>
              <a:gd name="connsiteX6" fmla="*/ 0 w 5486400"/>
              <a:gd name="connsiteY6" fmla="*/ 1943100 h 3871118"/>
              <a:gd name="connsiteX7" fmla="*/ 2743200 w 5486400"/>
              <a:gd name="connsiteY7" fmla="*/ 0 h 38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6400" h="3871118">
                <a:moveTo>
                  <a:pt x="2743200" y="0"/>
                </a:moveTo>
                <a:cubicBezTo>
                  <a:pt x="4258228" y="0"/>
                  <a:pt x="5486400" y="869956"/>
                  <a:pt x="5486400" y="1943100"/>
                </a:cubicBezTo>
                <a:cubicBezTo>
                  <a:pt x="5486400" y="2882101"/>
                  <a:pt x="4546081" y="3665536"/>
                  <a:pt x="3296051" y="3846723"/>
                </a:cubicBezTo>
                <a:lnTo>
                  <a:pt x="3070390" y="3871118"/>
                </a:lnTo>
                <a:lnTo>
                  <a:pt x="2416010" y="3871118"/>
                </a:lnTo>
                <a:lnTo>
                  <a:pt x="2190349" y="3846723"/>
                </a:lnTo>
                <a:cubicBezTo>
                  <a:pt x="940320" y="3665536"/>
                  <a:pt x="0" y="2882101"/>
                  <a:pt x="0" y="1943100"/>
                </a:cubicBezTo>
                <a:cubicBezTo>
                  <a:pt x="0" y="869956"/>
                  <a:pt x="1228172" y="0"/>
                  <a:pt x="2743200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212790" y="2129475"/>
            <a:ext cx="3345301" cy="4093525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5305F20-8340-4F06-2EA5-4D05FFED4587}"/>
              </a:ext>
            </a:extLst>
          </p:cNvPr>
          <p:cNvSpPr>
            <a:spLocks noGrp="1"/>
          </p:cNvSpPr>
          <p:nvPr>
            <p:ph type="dt" sz="half" idx="15"/>
          </p:nvPr>
        </p:nvSpPr>
        <p:spPr>
          <a:xfrm>
            <a:off x="8212663" y="6453002"/>
            <a:ext cx="922372" cy="365125"/>
          </a:xfrm>
        </p:spPr>
        <p:txBody>
          <a:bodyPr/>
          <a:lstStyle/>
          <a:p>
            <a:fld id="{2FF7BC53-6B45-7742-9EBA-CB5E7E199EB6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9" name="Footer Placeholder 8">
            <a:extLst>
              <a:ext uri="{FF2B5EF4-FFF2-40B4-BE49-F238E27FC236}">
                <a16:creationId xmlns:a16="http://schemas.microsoft.com/office/drawing/2014/main" id="{B09198F5-FF38-389C-E060-120AC6301809}"/>
              </a:ext>
            </a:extLst>
          </p:cNvPr>
          <p:cNvSpPr>
            <a:spLocks noGrp="1"/>
          </p:cNvSpPr>
          <p:nvPr>
            <p:ph type="ftr" sz="quarter" idx="16"/>
          </p:nvPr>
        </p:nvSpPr>
        <p:spPr>
          <a:xfrm>
            <a:off x="9135035" y="6453002"/>
            <a:ext cx="2546891" cy="365125"/>
          </a:xfrm>
        </p:spPr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10" name="Slide Number Placeholder 9">
            <a:extLst>
              <a:ext uri="{FF2B5EF4-FFF2-40B4-BE49-F238E27FC236}">
                <a16:creationId xmlns:a16="http://schemas.microsoft.com/office/drawing/2014/main" id="{4963CA08-6B63-DC1E-8CB3-C323C9040122}"/>
              </a:ext>
            </a:extLst>
          </p:cNvPr>
          <p:cNvSpPr>
            <a:spLocks noGrp="1"/>
          </p:cNvSpPr>
          <p:nvPr>
            <p:ph type="sldNum" sz="quarter" idx="17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390743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634999"/>
            <a:ext cx="3376160" cy="1122375"/>
          </a:xfrm>
        </p:spPr>
        <p:txBody>
          <a:bodyPr anchor="t">
            <a:no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157" y="2138375"/>
            <a:ext cx="3376160" cy="408462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C4EE5DEB-00A0-C51B-6DFC-390A6C17BC52}"/>
              </a:ext>
            </a:extLst>
          </p:cNvPr>
          <p:cNvSpPr/>
          <p:nvPr userDrawn="1"/>
        </p:nvSpPr>
        <p:spPr>
          <a:xfrm>
            <a:off x="4674781" y="634999"/>
            <a:ext cx="7517219" cy="558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34">
            <a:extLst>
              <a:ext uri="{FF2B5EF4-FFF2-40B4-BE49-F238E27FC236}">
                <a16:creationId xmlns:a16="http://schemas.microsoft.com/office/drawing/2014/main" id="{09BDCEA9-FCD8-BF3F-D744-F8CFFB64D0A4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5116740" y="1096133"/>
            <a:ext cx="6618060" cy="4665732"/>
          </a:xfrm>
          <a:custGeom>
            <a:avLst/>
            <a:gdLst>
              <a:gd name="connsiteX0" fmla="*/ 2743200 w 5486400"/>
              <a:gd name="connsiteY0" fmla="*/ 0 h 3871118"/>
              <a:gd name="connsiteX1" fmla="*/ 5486400 w 5486400"/>
              <a:gd name="connsiteY1" fmla="*/ 1943100 h 3871118"/>
              <a:gd name="connsiteX2" fmla="*/ 3296051 w 5486400"/>
              <a:gd name="connsiteY2" fmla="*/ 3846723 h 3871118"/>
              <a:gd name="connsiteX3" fmla="*/ 3070390 w 5486400"/>
              <a:gd name="connsiteY3" fmla="*/ 3871118 h 3871118"/>
              <a:gd name="connsiteX4" fmla="*/ 2416010 w 5486400"/>
              <a:gd name="connsiteY4" fmla="*/ 3871118 h 3871118"/>
              <a:gd name="connsiteX5" fmla="*/ 2190349 w 5486400"/>
              <a:gd name="connsiteY5" fmla="*/ 3846723 h 3871118"/>
              <a:gd name="connsiteX6" fmla="*/ 0 w 5486400"/>
              <a:gd name="connsiteY6" fmla="*/ 1943100 h 3871118"/>
              <a:gd name="connsiteX7" fmla="*/ 2743200 w 5486400"/>
              <a:gd name="connsiteY7" fmla="*/ 0 h 38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6400" h="3871118">
                <a:moveTo>
                  <a:pt x="2743200" y="0"/>
                </a:moveTo>
                <a:cubicBezTo>
                  <a:pt x="4258228" y="0"/>
                  <a:pt x="5486400" y="869956"/>
                  <a:pt x="5486400" y="1943100"/>
                </a:cubicBezTo>
                <a:cubicBezTo>
                  <a:pt x="5486400" y="2882101"/>
                  <a:pt x="4546081" y="3665536"/>
                  <a:pt x="3296051" y="3846723"/>
                </a:cubicBezTo>
                <a:lnTo>
                  <a:pt x="3070390" y="3871118"/>
                </a:lnTo>
                <a:lnTo>
                  <a:pt x="2416010" y="3871118"/>
                </a:lnTo>
                <a:lnTo>
                  <a:pt x="2190349" y="3846723"/>
                </a:lnTo>
                <a:cubicBezTo>
                  <a:pt x="940320" y="3665536"/>
                  <a:pt x="0" y="2882101"/>
                  <a:pt x="0" y="1943100"/>
                </a:cubicBezTo>
                <a:cubicBezTo>
                  <a:pt x="0" y="869956"/>
                  <a:pt x="1228172" y="0"/>
                  <a:pt x="2743200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1067625" cy="365125"/>
          </a:xfrm>
        </p:spPr>
        <p:txBody>
          <a:bodyPr/>
          <a:lstStyle/>
          <a:p>
            <a:fld id="{A5B05B6C-DEDB-7544-9F53-A4801D50D3DC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1204785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3960426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5526920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43102" y="1001716"/>
            <a:ext cx="3214862" cy="1503373"/>
          </a:xfrm>
        </p:spPr>
        <p:txBody>
          <a:bodyPr anchor="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2E9CDADF-7E36-EBE1-34D0-785EEE3139B3}"/>
              </a:ext>
            </a:extLst>
          </p:cNvPr>
          <p:cNvSpPr/>
          <p:nvPr userDrawn="1"/>
        </p:nvSpPr>
        <p:spPr>
          <a:xfrm>
            <a:off x="0" y="634999"/>
            <a:ext cx="7517219" cy="5588001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4" name="Picture Placeholder 34">
            <a:extLst>
              <a:ext uri="{FF2B5EF4-FFF2-40B4-BE49-F238E27FC236}">
                <a16:creationId xmlns:a16="http://schemas.microsoft.com/office/drawing/2014/main" id="{04761C5D-E8A4-64AA-78FD-E268D115AC68}"/>
              </a:ext>
            </a:extLst>
          </p:cNvPr>
          <p:cNvSpPr>
            <a:spLocks noGrp="1"/>
          </p:cNvSpPr>
          <p:nvPr>
            <p:ph type="pic" sz="quarter" idx="18"/>
          </p:nvPr>
        </p:nvSpPr>
        <p:spPr>
          <a:xfrm>
            <a:off x="441959" y="1096133"/>
            <a:ext cx="6618060" cy="4665732"/>
          </a:xfrm>
          <a:custGeom>
            <a:avLst/>
            <a:gdLst>
              <a:gd name="connsiteX0" fmla="*/ 2743200 w 5486400"/>
              <a:gd name="connsiteY0" fmla="*/ 0 h 3871118"/>
              <a:gd name="connsiteX1" fmla="*/ 5486400 w 5486400"/>
              <a:gd name="connsiteY1" fmla="*/ 1943100 h 3871118"/>
              <a:gd name="connsiteX2" fmla="*/ 3296051 w 5486400"/>
              <a:gd name="connsiteY2" fmla="*/ 3846723 h 3871118"/>
              <a:gd name="connsiteX3" fmla="*/ 3070390 w 5486400"/>
              <a:gd name="connsiteY3" fmla="*/ 3871118 h 3871118"/>
              <a:gd name="connsiteX4" fmla="*/ 2416010 w 5486400"/>
              <a:gd name="connsiteY4" fmla="*/ 3871118 h 3871118"/>
              <a:gd name="connsiteX5" fmla="*/ 2190349 w 5486400"/>
              <a:gd name="connsiteY5" fmla="*/ 3846723 h 3871118"/>
              <a:gd name="connsiteX6" fmla="*/ 0 w 5486400"/>
              <a:gd name="connsiteY6" fmla="*/ 1943100 h 3871118"/>
              <a:gd name="connsiteX7" fmla="*/ 2743200 w 5486400"/>
              <a:gd name="connsiteY7" fmla="*/ 0 h 387111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5486400" h="3871118">
                <a:moveTo>
                  <a:pt x="2743200" y="0"/>
                </a:moveTo>
                <a:cubicBezTo>
                  <a:pt x="4258228" y="0"/>
                  <a:pt x="5486400" y="869956"/>
                  <a:pt x="5486400" y="1943100"/>
                </a:cubicBezTo>
                <a:cubicBezTo>
                  <a:pt x="5486400" y="2882101"/>
                  <a:pt x="4546081" y="3665536"/>
                  <a:pt x="3296051" y="3846723"/>
                </a:cubicBezTo>
                <a:lnTo>
                  <a:pt x="3070390" y="3871118"/>
                </a:lnTo>
                <a:lnTo>
                  <a:pt x="2416010" y="3871118"/>
                </a:lnTo>
                <a:lnTo>
                  <a:pt x="2190349" y="3846723"/>
                </a:lnTo>
                <a:cubicBezTo>
                  <a:pt x="940320" y="3665536"/>
                  <a:pt x="0" y="2882101"/>
                  <a:pt x="0" y="1943100"/>
                </a:cubicBezTo>
                <a:cubicBezTo>
                  <a:pt x="0" y="869956"/>
                  <a:pt x="1228172" y="0"/>
                  <a:pt x="2743200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6E0D00CE-C191-6DE5-9D82-7EFB59BC37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8344096" y="2877190"/>
            <a:ext cx="3214862" cy="3345810"/>
          </a:xfrm>
        </p:spPr>
        <p:txBody>
          <a:bodyPr>
            <a:normAutofit/>
          </a:bodyPr>
          <a:lstStyle>
            <a:lvl1pPr marL="0" indent="0">
              <a:buNone/>
              <a:defRPr sz="1600"/>
            </a:lvl1pPr>
            <a:lvl2pPr marL="228600" indent="0">
              <a:buNone/>
              <a:defRPr sz="1400"/>
            </a:lvl2pPr>
            <a:lvl3pPr marL="457200" indent="0">
              <a:buNone/>
              <a:defRPr sz="1200"/>
            </a:lvl3pPr>
            <a:lvl4pPr marL="685800" indent="0">
              <a:buNone/>
              <a:defRPr sz="1100"/>
            </a:lvl4pPr>
            <a:lvl5pPr marL="914400" indent="0">
              <a:buNone/>
              <a:defRPr sz="105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43102" y="6453002"/>
            <a:ext cx="1003659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F67BC866-C4B3-4A49-A8DC-A0BE5C9E8ADF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9346761" y="6453002"/>
            <a:ext cx="2335165" cy="365125"/>
          </a:xfrm>
        </p:spPr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6848885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50032" y="5109526"/>
            <a:ext cx="3739896" cy="1113475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4635132"/>
          </a:xfr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157164" y="5109525"/>
            <a:ext cx="6400800" cy="1113475"/>
          </a:xfrm>
        </p:spPr>
        <p:txBody>
          <a:bodyPr>
            <a:noAutofit/>
          </a:bodyPr>
          <a:lstStyle>
            <a:lvl1pPr marL="0" indent="0">
              <a:buFont typeface="Arial" panose="020B0604020202020204" pitchFamily="34" charset="0"/>
              <a:buNone/>
              <a:defRPr sz="1600"/>
            </a:lvl1pPr>
            <a:lvl2pPr marL="228600" indent="0">
              <a:buFont typeface="Arial" panose="020B0604020202020204" pitchFamily="34" charset="0"/>
              <a:buNone/>
              <a:defRPr sz="1600"/>
            </a:lvl2pPr>
            <a:lvl3pPr marL="457200" indent="0">
              <a:buFont typeface="Arial" panose="020B0604020202020204" pitchFamily="34" charset="0"/>
              <a:buNone/>
              <a:defRPr sz="1600"/>
            </a:lvl3pPr>
            <a:lvl4pPr marL="685800" indent="0">
              <a:buFont typeface="Arial" panose="020B0604020202020204" pitchFamily="34" charset="0"/>
              <a:buNone/>
              <a:defRPr sz="1600"/>
            </a:lvl4pPr>
            <a:lvl5pPr marL="914400" indent="0">
              <a:buFont typeface="Arial" panose="020B0604020202020204" pitchFamily="34" charset="0"/>
              <a:buNone/>
              <a:defRPr sz="16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50B7C8D-329B-1A41-996A-C00FEEB4F1BF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551499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7638" y="4362766"/>
            <a:ext cx="2953618" cy="1860234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0"/>
            <a:ext cx="12192000" cy="3981766"/>
          </a:xfr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977640" y="4362766"/>
            <a:ext cx="7576722" cy="1860234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93ED9-EFBD-5A47-956E-678E362C5636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95572556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634999"/>
            <a:ext cx="3006411" cy="1861191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59778"/>
            <a:ext cx="3494314" cy="365125"/>
          </a:xfrm>
        </p:spPr>
        <p:txBody>
          <a:bodyPr/>
          <a:lstStyle/>
          <a:p>
            <a:fld id="{B10367D4-204C-404A-8464-46B87B775F25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8876521" y="59778"/>
            <a:ext cx="2805405" cy="365125"/>
          </a:xfrm>
        </p:spPr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1632162" y="59778"/>
            <a:ext cx="429207" cy="365125"/>
          </a:xfrm>
        </p:spPr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3D15418-1E32-0501-0E66-54FC2DD08E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019552" y="643897"/>
            <a:ext cx="7538412" cy="1861191"/>
          </a:xfrm>
        </p:spPr>
        <p:txBody>
          <a:bodyPr>
            <a:noAutofit/>
          </a:bodyPr>
          <a:lstStyle>
            <a:lvl1pPr marL="285750" indent="-285750">
              <a:buFont typeface="Arial" panose="020B0604020202020204" pitchFamily="34" charset="0"/>
              <a:buChar char="•"/>
              <a:defRPr sz="1800"/>
            </a:lvl1pPr>
            <a:lvl2pPr marL="514350" indent="-285750">
              <a:buFont typeface="Arial" panose="020B0604020202020204" pitchFamily="34" charset="0"/>
              <a:buChar char="•"/>
              <a:defRPr sz="1600"/>
            </a:lvl2pPr>
            <a:lvl3pPr marL="742950" indent="-285750">
              <a:buFont typeface="Arial" panose="020B0604020202020204" pitchFamily="34" charset="0"/>
              <a:buChar char="•"/>
              <a:defRPr sz="1400"/>
            </a:lvl3pPr>
            <a:lvl4pPr marL="857250" indent="-171450">
              <a:buFont typeface="Arial" panose="020B0604020202020204" pitchFamily="34" charset="0"/>
              <a:buChar char="•"/>
              <a:defRPr sz="1200"/>
            </a:lvl4pPr>
            <a:lvl5pPr marL="1085850" indent="-171450">
              <a:buFont typeface="Arial" panose="020B0604020202020204" pitchFamily="34" charset="0"/>
              <a:buChar char="•"/>
              <a:defRPr sz="11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-1" y="2938227"/>
            <a:ext cx="12192000" cy="3919773"/>
          </a:xfr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51719805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6" y="603504"/>
            <a:ext cx="10945318" cy="970463"/>
          </a:xfrm>
        </p:spPr>
        <p:txBody>
          <a:bodyPr anchor="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029" y="1748474"/>
            <a:ext cx="6150815" cy="4474526"/>
          </a:xfr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1897688-419F-6EB2-5CC1-DC14924E5FC3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7224097" y="1748475"/>
            <a:ext cx="4333867" cy="447452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53CD41-8253-8740-8961-F06C3711FE73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886609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634999"/>
            <a:ext cx="4714881" cy="1130429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12648" y="2146428"/>
            <a:ext cx="4736262" cy="4076572"/>
          </a:xfr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BAC3300-BF12-B200-9F06-8D5AC45CB7EF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5905498" y="634999"/>
            <a:ext cx="5652466" cy="558800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D0C54A3-95B5-7540-93F4-9DA873291FAC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38213812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tent with Pictur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634999"/>
            <a:ext cx="3768108" cy="1113476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11" name="Picture Placeholder 10">
            <a:extLst>
              <a:ext uri="{FF2B5EF4-FFF2-40B4-BE49-F238E27FC236}">
                <a16:creationId xmlns:a16="http://schemas.microsoft.com/office/drawing/2014/main" id="{7F8EA658-2652-6F81-1B04-D50C60A3F17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4030" y="2129475"/>
            <a:ext cx="3752238" cy="4093525"/>
          </a:xfr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/>
            </a:lvl1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83F7B03F-5EDA-605B-1A2E-F48896E48939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982195" y="634999"/>
            <a:ext cx="6595443" cy="5588001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EBD702-F775-114B-846E-EFE6911639ED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7210690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07" y="1001715"/>
            <a:ext cx="4714998" cy="746760"/>
          </a:xfrm>
        </p:spPr>
        <p:txBody>
          <a:bodyPr anchor="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30" y="2129475"/>
            <a:ext cx="4714106" cy="417925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65C0C886-859A-5158-F0E8-00B1BFC415AF}"/>
              </a:ext>
            </a:extLst>
          </p:cNvPr>
          <p:cNvSpPr/>
          <p:nvPr userDrawn="1"/>
        </p:nvSpPr>
        <p:spPr>
          <a:xfrm>
            <a:off x="5821686" y="0"/>
            <a:ext cx="5736284" cy="6857999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EDCEE0A2-7709-B62C-92B2-F79288C22CBB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755872" y="736601"/>
            <a:ext cx="3867912" cy="5486400"/>
          </a:xfrm>
          <a:custGeom>
            <a:avLst/>
            <a:gdLst>
              <a:gd name="connsiteX0" fmla="*/ 1933956 w 3867912"/>
              <a:gd name="connsiteY0" fmla="*/ 0 h 5486400"/>
              <a:gd name="connsiteX1" fmla="*/ 3867912 w 3867912"/>
              <a:gd name="connsiteY1" fmla="*/ 2743200 h 5486400"/>
              <a:gd name="connsiteX2" fmla="*/ 1933956 w 3867912"/>
              <a:gd name="connsiteY2" fmla="*/ 5486400 h 5486400"/>
              <a:gd name="connsiteX3" fmla="*/ 0 w 3867912"/>
              <a:gd name="connsiteY3" fmla="*/ 2743200 h 5486400"/>
              <a:gd name="connsiteX4" fmla="*/ 1933956 w 3867912"/>
              <a:gd name="connsiteY4" fmla="*/ 0 h 54864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3867912" h="5486400">
                <a:moveTo>
                  <a:pt x="1933956" y="0"/>
                </a:moveTo>
                <a:cubicBezTo>
                  <a:pt x="3002050" y="0"/>
                  <a:pt x="3867912" y="1228172"/>
                  <a:pt x="3867912" y="2743200"/>
                </a:cubicBezTo>
                <a:cubicBezTo>
                  <a:pt x="3867912" y="4258228"/>
                  <a:pt x="3002050" y="5486400"/>
                  <a:pt x="1933956" y="5486400"/>
                </a:cubicBezTo>
                <a:cubicBezTo>
                  <a:pt x="865862" y="5486400"/>
                  <a:pt x="0" y="4258228"/>
                  <a:pt x="0" y="2743200"/>
                </a:cubicBezTo>
                <a:cubicBezTo>
                  <a:pt x="0" y="1228172"/>
                  <a:pt x="865862" y="0"/>
                  <a:pt x="1933956" y="0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E2AAE019-E83D-CB42-A578-B360638D96E4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07735678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with Pictur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3907" y="1001715"/>
            <a:ext cx="4714998" cy="746760"/>
          </a:xfrm>
        </p:spPr>
        <p:txBody>
          <a:bodyPr anchor="t"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747AED59-1A26-9C13-8482-7857E7DEFE52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30" y="2129475"/>
            <a:ext cx="4714106" cy="4179250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D9EE1F0A-D57B-4C33-44C2-D2BF9B19B487}"/>
              </a:ext>
            </a:extLst>
          </p:cNvPr>
          <p:cNvSpPr/>
          <p:nvPr userDrawn="1"/>
        </p:nvSpPr>
        <p:spPr>
          <a:xfrm>
            <a:off x="5821681" y="0"/>
            <a:ext cx="5736284" cy="6818127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2" name="Picture Placeholder 61">
            <a:extLst>
              <a:ext uri="{FF2B5EF4-FFF2-40B4-BE49-F238E27FC236}">
                <a16:creationId xmlns:a16="http://schemas.microsoft.com/office/drawing/2014/main" id="{FB73C4F7-F062-427F-E6F1-8992FE31EDC8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6325161" y="1041818"/>
            <a:ext cx="4729325" cy="4764694"/>
          </a:xfrm>
          <a:custGeom>
            <a:avLst/>
            <a:gdLst>
              <a:gd name="connsiteX0" fmla="*/ 3182230 w 4729325"/>
              <a:gd name="connsiteY0" fmla="*/ 109 h 4764694"/>
              <a:gd name="connsiteX1" fmla="*/ 4282822 w 4729325"/>
              <a:gd name="connsiteY1" fmla="*/ 421273 h 4764694"/>
              <a:gd name="connsiteX2" fmla="*/ 3747220 w 4729325"/>
              <a:gd name="connsiteY2" fmla="*/ 3734650 h 4764694"/>
              <a:gd name="connsiteX3" fmla="*/ 446504 w 4729325"/>
              <a:gd name="connsiteY3" fmla="*/ 4343421 h 4764694"/>
              <a:gd name="connsiteX4" fmla="*/ 982106 w 4729325"/>
              <a:gd name="connsiteY4" fmla="*/ 1030045 h 4764694"/>
              <a:gd name="connsiteX5" fmla="*/ 3182230 w 4729325"/>
              <a:gd name="connsiteY5" fmla="*/ 109 h 476469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729325" h="4764694">
                <a:moveTo>
                  <a:pt x="3182230" y="109"/>
                </a:moveTo>
                <a:cubicBezTo>
                  <a:pt x="3609712" y="4486"/>
                  <a:pt x="3996485" y="141202"/>
                  <a:pt x="4282822" y="421273"/>
                </a:cubicBezTo>
                <a:cubicBezTo>
                  <a:pt x="5046387" y="1168129"/>
                  <a:pt x="4806591" y="2651578"/>
                  <a:pt x="3747220" y="3734650"/>
                </a:cubicBezTo>
                <a:cubicBezTo>
                  <a:pt x="2687850" y="4817721"/>
                  <a:pt x="1210069" y="5090277"/>
                  <a:pt x="446504" y="4343421"/>
                </a:cubicBezTo>
                <a:cubicBezTo>
                  <a:pt x="-317062" y="3596565"/>
                  <a:pt x="-77265" y="2113116"/>
                  <a:pt x="982106" y="1030045"/>
                </a:cubicBezTo>
                <a:cubicBezTo>
                  <a:pt x="1644213" y="353125"/>
                  <a:pt x="2469760" y="-7187"/>
                  <a:pt x="3182230" y="109"/>
                </a:cubicBezTo>
                <a:close/>
              </a:path>
            </a:pathLst>
          </a:custGeo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 wrap="square">
            <a:noAutofit/>
          </a:bodyPr>
          <a:lstStyle/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37160" y="6453002"/>
            <a:ext cx="2031073" cy="365125"/>
          </a:xfrm>
        </p:spPr>
        <p:txBody>
          <a:bodyPr/>
          <a:lstStyle/>
          <a:p>
            <a:fld id="{E2AAE019-E83D-CB42-A578-B360638D96E4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168233" y="6453002"/>
            <a:ext cx="2805405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r>
              <a:rPr lang="en-US" dirty="0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4923874" y="6453002"/>
            <a:ext cx="429207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  <a:effectLst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07532711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4" y="4800600"/>
            <a:ext cx="10923934" cy="1422400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30" y="634998"/>
            <a:ext cx="10923934" cy="4609355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0000" b="1" i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9CBBDB-DB6A-8043-A23A-E4D514668CA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2563882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56306E-B77F-CE22-FA8C-F08F17B5E9B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7006" y="5222240"/>
            <a:ext cx="9037984" cy="1000759"/>
          </a:xfrm>
        </p:spPr>
        <p:txBody>
          <a:bodyPr anchor="b">
            <a:normAutofit/>
          </a:bodyPr>
          <a:lstStyle>
            <a:lvl1pPr algn="ctr">
              <a:lnSpc>
                <a:spcPct val="90000"/>
              </a:lnSpc>
              <a:defRPr sz="3600" b="1" i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E418DF0B-1F85-2BB3-D241-A3A14BF72908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30" y="634998"/>
            <a:ext cx="10923934" cy="4587243"/>
          </a:xfrm>
        </p:spPr>
        <p:txBody>
          <a:bodyPr anchor="b">
            <a:normAutofit/>
          </a:bodyPr>
          <a:lstStyle>
            <a:lvl1pPr marL="0" indent="0" algn="ctr">
              <a:lnSpc>
                <a:spcPct val="90000"/>
              </a:lnSpc>
              <a:buNone/>
              <a:defRPr sz="30000" b="1" i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CA8FF74-D6A8-484C-8E59-ED45708650B1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4168634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umber Large 3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>
            <a:extLst>
              <a:ext uri="{FF2B5EF4-FFF2-40B4-BE49-F238E27FC236}">
                <a16:creationId xmlns:a16="http://schemas.microsoft.com/office/drawing/2014/main" id="{01611EA6-A98E-788D-8561-0477483FAA0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4" y="4879524"/>
            <a:ext cx="10923934" cy="1343475"/>
          </a:xfrm>
        </p:spPr>
        <p:txBody>
          <a:bodyPr anchor="b">
            <a:noAutofit/>
          </a:bodyPr>
          <a:lstStyle>
            <a:lvl1pPr>
              <a:lnSpc>
                <a:spcPct val="90000"/>
              </a:lnSpc>
              <a:defRPr sz="36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29" name="Content Placeholder 6">
            <a:extLst>
              <a:ext uri="{FF2B5EF4-FFF2-40B4-BE49-F238E27FC236}">
                <a16:creationId xmlns:a16="http://schemas.microsoft.com/office/drawing/2014/main" id="{6FAFFBC2-CB22-180D-9985-6B9E32EE7539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30" y="634998"/>
            <a:ext cx="10923934" cy="4244527"/>
          </a:xfrm>
        </p:spPr>
        <p:txBody>
          <a:bodyPr anchor="b">
            <a:no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0000" b="1" i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##%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A591E5F-EDEF-7D02-30E6-B960B5E4590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5D88237-8CC6-BF45-96C4-CF90C4DB2128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C394E47C-0C77-0005-1755-14F7739DF2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A0528A9-0729-B0FB-328C-3C96994AAB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64394013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30" y="630936"/>
            <a:ext cx="6209065" cy="560527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3600" b="1" i="0"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3600" b="1" i="0"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3600" b="1" i="0"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3600" b="1" i="0"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3600" b="1" i="0">
                <a:latin typeface="+mj-lt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60AFA9F-5F67-2743-BC9C-9DCD4B6649F8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2617705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tatement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221EB5-8556-FBD7-00D5-D69AC8E7E73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-1133856"/>
            <a:ext cx="10652760" cy="1133856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3E4E45FF-53F3-89B1-B969-C440DC819EF4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29" y="634998"/>
            <a:ext cx="8481395" cy="5588002"/>
          </a:xfrm>
        </p:spPr>
        <p:txBody>
          <a:bodyPr anchor="t">
            <a:noAutofit/>
          </a:bodyPr>
          <a:lstStyle>
            <a:lvl1pPr marL="0" indent="0">
              <a:lnSpc>
                <a:spcPct val="100000"/>
              </a:lnSpc>
              <a:buNone/>
              <a:defRPr sz="3600" b="1" i="0">
                <a:latin typeface="+mj-lt"/>
              </a:defRPr>
            </a:lvl1pPr>
            <a:lvl2pPr marL="228600" indent="0">
              <a:lnSpc>
                <a:spcPct val="100000"/>
              </a:lnSpc>
              <a:buNone/>
              <a:defRPr sz="3600" b="1" i="0">
                <a:latin typeface="+mj-lt"/>
              </a:defRPr>
            </a:lvl2pPr>
            <a:lvl3pPr marL="457200" indent="0">
              <a:lnSpc>
                <a:spcPct val="100000"/>
              </a:lnSpc>
              <a:buNone/>
              <a:defRPr sz="3600" b="1" i="0">
                <a:latin typeface="+mj-lt"/>
              </a:defRPr>
            </a:lvl3pPr>
            <a:lvl4pPr marL="685800" indent="0">
              <a:lnSpc>
                <a:spcPct val="100000"/>
              </a:lnSpc>
              <a:buNone/>
              <a:defRPr sz="3600" b="1" i="0">
                <a:latin typeface="+mj-lt"/>
              </a:defRPr>
            </a:lvl4pPr>
            <a:lvl5pPr marL="914400" indent="0">
              <a:lnSpc>
                <a:spcPct val="100000"/>
              </a:lnSpc>
              <a:buNone/>
              <a:defRPr sz="3600" b="1" i="0">
                <a:latin typeface="+mj-lt"/>
              </a:defRPr>
            </a:lvl5pPr>
          </a:lstStyle>
          <a:p>
            <a:pPr lvl="0"/>
            <a:r>
              <a:rPr lang="en-US" dirty="0"/>
              <a:t>Click to add Statement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F688C7-1128-9027-65E4-A17BBE7DDD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1EBDF3B-3FFA-684A-A22D-4B1A741ADF37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3D56E87B-2252-4382-E6E7-15A81BCC80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8C1C6A68-1AC4-7B10-CD66-D67327434E6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150147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030" y="634999"/>
            <a:ext cx="10923934" cy="375615"/>
          </a:xfrm>
        </p:spPr>
        <p:txBody>
          <a:bodyPr anchor="t">
            <a:noAutofit/>
          </a:bodyPr>
          <a:lstStyle>
            <a:lvl1pPr>
              <a:lnSpc>
                <a:spcPct val="120000"/>
              </a:lnSpc>
              <a:defRPr sz="18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30" y="1748474"/>
            <a:ext cx="10923934" cy="4474526"/>
          </a:xfrm>
        </p:spPr>
        <p:txBody>
          <a:bodyPr anchor="b">
            <a:normAutofit/>
          </a:bodyPr>
          <a:lstStyle>
            <a:lvl1pPr marL="0" indent="0">
              <a:lnSpc>
                <a:spcPct val="90000"/>
              </a:lnSpc>
              <a:spcBef>
                <a:spcPts val="0"/>
              </a:spcBef>
              <a:buNone/>
              <a:defRPr sz="3600" b="1" i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EAEBE-CA61-5040-850D-8DDBD3B263E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59071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030" y="5856284"/>
            <a:ext cx="10923934" cy="366716"/>
          </a:xfrm>
        </p:spPr>
        <p:txBody>
          <a:bodyPr anchor="t">
            <a:noAutofit/>
          </a:bodyPr>
          <a:lstStyle>
            <a:lvl1pPr>
              <a:lnSpc>
                <a:spcPct val="120000"/>
              </a:lnSpc>
              <a:defRPr sz="1800" b="1" i="0">
                <a:solidFill>
                  <a:schemeClr val="accent1"/>
                </a:solidFill>
                <a:latin typeface="+mj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30" y="1042415"/>
            <a:ext cx="10923934" cy="4432870"/>
          </a:xfrm>
        </p:spPr>
        <p:txBody>
          <a:bodyPr anchor="t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3600" b="1" i="0">
                <a:solidFill>
                  <a:schemeClr val="accent1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F4E7F1-F91F-AD4F-AC91-E9089FFC5F81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11682928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212FA0A-1F7B-DD41-ECED-02B60BC46B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34030" y="5856284"/>
            <a:ext cx="9037984" cy="366716"/>
          </a:xfrm>
        </p:spPr>
        <p:txBody>
          <a:bodyPr anchor="ctr">
            <a:noAutofit/>
          </a:bodyPr>
          <a:lstStyle>
            <a:lvl1pPr>
              <a:lnSpc>
                <a:spcPct val="120000"/>
              </a:lnSpc>
              <a:defRPr sz="1800" b="1" i="0">
                <a:solidFill>
                  <a:schemeClr val="accent2"/>
                </a:solidFill>
                <a:latin typeface="+mj-lt"/>
              </a:defRPr>
            </a:lvl1pPr>
          </a:lstStyle>
          <a:p>
            <a:r>
              <a:rPr lang="en-US" dirty="0"/>
              <a:t>Quote Author</a:t>
            </a:r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A14BE2EA-8E1E-E2DA-5CCF-46908B013BF2}"/>
              </a:ext>
            </a:extLst>
          </p:cNvPr>
          <p:cNvSpPr>
            <a:spLocks noGrp="1"/>
          </p:cNvSpPr>
          <p:nvPr>
            <p:ph sz="quarter" idx="13" hasCustomPrompt="1"/>
          </p:nvPr>
        </p:nvSpPr>
        <p:spPr>
          <a:xfrm>
            <a:off x="634030" y="1001715"/>
            <a:ext cx="9037984" cy="3726811"/>
          </a:xfrm>
        </p:spPr>
        <p:txBody>
          <a:bodyPr anchor="b">
            <a:normAutofit/>
          </a:bodyPr>
          <a:lstStyle>
            <a:lvl1pPr marL="164592" indent="-164592">
              <a:lnSpc>
                <a:spcPct val="100000"/>
              </a:lnSpc>
              <a:spcBef>
                <a:spcPts val="0"/>
              </a:spcBef>
              <a:buNone/>
              <a:defRPr sz="3600" b="1" i="0">
                <a:solidFill>
                  <a:schemeClr val="accent2"/>
                </a:solidFill>
                <a:latin typeface="+mj-lt"/>
              </a:defRPr>
            </a:lvl1pPr>
          </a:lstStyle>
          <a:p>
            <a:pPr lvl="0"/>
            <a:r>
              <a:rPr lang="en-US" dirty="0"/>
              <a:t>Click to add Quote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4C372-F7FA-5AA5-92C1-CF476A26623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293B5A0-0FC4-284F-8762-E74EE3523890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B23912E3-7555-EAAB-BE83-59ED3B5C9E5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6EAECF6-9F03-4C12-4BD4-4E8AE63A4F3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49171253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兩個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AF3BB49-A328-F121-7F27-DEB7C3CC2B0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10613"/>
            <a:ext cx="10945316" cy="746761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84DC103C-4E45-07FA-2734-5BAE2624DC4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4030" y="2138374"/>
            <a:ext cx="5266090" cy="40846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288F1ED9-CE64-0191-F909-FDC002A7456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91886" y="2138374"/>
            <a:ext cx="5266078" cy="4084626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97D0B7E-1A60-DA52-6965-92412B1C2F9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3F1578D-94A7-9E43-82B8-AAFA272825E2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2BDD5A2-CE3E-3215-6DAA-F75C0D1229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1B822F1-284A-1786-FAF2-72129E2FE64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4776978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1FEE969-634D-6E32-D227-18E9282C6F9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1042831"/>
            <a:ext cx="10923934" cy="746761"/>
          </a:xfrm>
        </p:spPr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1CD26D4-290A-F0ED-7D62-41EDA6FEC2B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4030" y="2051211"/>
            <a:ext cx="5266090" cy="381959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1" name="Text Placeholder 10">
            <a:extLst>
              <a:ext uri="{FF2B5EF4-FFF2-40B4-BE49-F238E27FC236}">
                <a16:creationId xmlns:a16="http://schemas.microsoft.com/office/drawing/2014/main" id="{F86E5640-DE07-46FE-2EFB-FCD8C5238DC9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34030" y="2495234"/>
            <a:ext cx="5266090" cy="372776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06536620-C4F3-EEC3-DBF1-05196B1CBB5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291886" y="2051212"/>
            <a:ext cx="5266078" cy="381958"/>
          </a:xfrm>
        </p:spPr>
        <p:txBody>
          <a:bodyPr anchor="t">
            <a:normAutofit/>
          </a:bodyPr>
          <a:lstStyle>
            <a:lvl1pPr marL="0" indent="0">
              <a:lnSpc>
                <a:spcPct val="90000"/>
              </a:lnSpc>
              <a:buNone/>
              <a:defRPr sz="20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20D5795C-6228-AA6F-1CF7-AD7010686BC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286500" y="2495234"/>
            <a:ext cx="5271464" cy="3727766"/>
          </a:xfrm>
        </p:spPr>
        <p:txBody>
          <a:bodyPr/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E3B3581-658A-8487-F9CB-E79F2BFF27E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A9E3611-F589-6B46-B56A-435CF60591D4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949D76D8-9033-26CF-BF4C-AECCC685C1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E02A06B8-CC1D-542F-D8EB-7625046B91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06436309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只有標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66A9F42-7FF7-F803-C075-BC4968D35E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E89E8268-7232-2944-F1BD-399F9419B56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4692AA-1C89-D34D-9E81-E1A863B5BE18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6B968DDD-323F-89A1-84E3-DDBA626D93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8FBDC76-671D-1671-DCE2-D5658BD40E2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111531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9BC4D82-0182-501C-9231-4676768047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42A457-1E7D-C84D-ACA4-D60564856941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10EAA6C9-A7F3-19F1-D17C-A1D83FAF553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4EBB816-1B94-116F-92D4-6043AE9E0C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85339115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含輔助字幕的內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350C37F-77BE-E128-4248-D001C39E79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7" y="634999"/>
            <a:ext cx="3771903" cy="1494476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C0EEBFB-2026-6A35-33ED-F008376B67A0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4030" y="2495234"/>
            <a:ext cx="3771904" cy="3727766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F3B20A8-A604-C977-02C0-083BA866348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348910" y="634999"/>
            <a:ext cx="6226055" cy="5588001"/>
          </a:xfrm>
        </p:spPr>
        <p:txBody>
          <a:bodyPr>
            <a:normAutofit/>
          </a:bodyPr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3F05638-7A56-469A-825A-1DFA600254C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C971255-8A2A-504E-AE57-51186F2E75A8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C85A215-184B-2105-0279-ED02F644583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32C7CA46-892B-253A-3A28-7414E17B837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8290017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含輔助字幕的圖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B06A09-98CF-FAC2-3708-AECC4360C6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634999"/>
            <a:ext cx="3793283" cy="1870090"/>
          </a:xfrm>
        </p:spPr>
        <p:txBody>
          <a:bodyPr anchor="t">
            <a:normAutofit/>
          </a:bodyPr>
          <a:lstStyle>
            <a:lvl1pPr>
              <a:defRPr sz="3600"/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32C4A61-EF2A-C5A5-B150-4448600B393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634029" y="2886089"/>
            <a:ext cx="3771901" cy="3336911"/>
          </a:xfrm>
        </p:spPr>
        <p:txBody>
          <a:bodyPr anchor="b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TW" altLang="en-US"/>
              <a:t>按一下以編輯母片文字樣式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571C769-CEC8-962A-01E6-15B0E056791E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2523" y="634999"/>
            <a:ext cx="6595442" cy="5625776"/>
          </a:xfrm>
          <a:blipFill dpi="0" rotWithShape="1">
            <a:blip r:embed="rId2" cstate="screen">
              <a:alphaModFix amt="60000"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TW" altLang="en-US"/>
              <a:t>按一下圖示以新增圖片</a:t>
            </a:r>
            <a:endParaRPr lang="en-US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20B235E-39C7-4C78-20EF-DB48ECD9CB9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3590A0A-7008-8A4A-B23F-5951DF641DB9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DC75DA-9A78-9AB9-7171-95A08CC51C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EFE1A03-DCCB-53C7-DBFE-2AD55C9059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9025125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0" y="1847087"/>
            <a:ext cx="7538424" cy="1386963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8" name="Content Placeholder 7">
            <a:extLst>
              <a:ext uri="{FF2B5EF4-FFF2-40B4-BE49-F238E27FC236}">
                <a16:creationId xmlns:a16="http://schemas.microsoft.com/office/drawing/2014/main" id="{C7E1FCC9-2D1D-9C6B-8C9A-E3D0A77DBEF0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4030" y="3615051"/>
            <a:ext cx="10923933" cy="2607949"/>
          </a:xfrm>
        </p:spPr>
        <p:txBody>
          <a:bodyPr/>
          <a:lstStyle>
            <a:lvl1pPr marL="0" indent="0">
              <a:buNone/>
              <a:defRPr>
                <a:solidFill>
                  <a:schemeClr val="accent1"/>
                </a:solidFill>
              </a:defRPr>
            </a:lvl1pPr>
            <a:lvl2pPr marL="228600" indent="0">
              <a:buNone/>
              <a:defRPr>
                <a:solidFill>
                  <a:schemeClr val="accent1"/>
                </a:solidFill>
              </a:defRPr>
            </a:lvl2pPr>
            <a:lvl3pPr marL="457200" indent="0">
              <a:buNone/>
              <a:defRPr>
                <a:solidFill>
                  <a:schemeClr val="accent1"/>
                </a:solidFill>
              </a:defRPr>
            </a:lvl3pPr>
            <a:lvl4pPr marL="685800" indent="0">
              <a:buNone/>
              <a:defRPr>
                <a:solidFill>
                  <a:schemeClr val="accent1"/>
                </a:solidFill>
              </a:defRPr>
            </a:lvl4pPr>
            <a:lvl5pPr marL="914400" indent="0">
              <a:buNone/>
              <a:defRPr>
                <a:solidFill>
                  <a:schemeClr val="accent1"/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D131EFE-56B6-8F4D-8113-558CEDB7B73A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68760245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373816"/>
            <a:ext cx="8481399" cy="1867858"/>
          </a:xfrm>
        </p:spPr>
        <p:txBody>
          <a:bodyPr anchor="b">
            <a:noAutofit/>
          </a:bodyPr>
          <a:lstStyle>
            <a:lvl1pPr>
              <a:defRPr sz="6000">
                <a:solidFill>
                  <a:schemeClr val="accent1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9" y="3622674"/>
            <a:ext cx="8481399" cy="1486852"/>
          </a:xfrm>
        </p:spPr>
        <p:txBody>
          <a:bodyPr>
            <a:noAutofit/>
          </a:bodyPr>
          <a:lstStyle>
            <a:lvl1pPr marL="0" indent="0">
              <a:buNone/>
              <a:defRPr sz="2400">
                <a:solidFill>
                  <a:schemeClr val="accent1"/>
                </a:solidFill>
              </a:defRPr>
            </a:lvl1pPr>
            <a:lvl2pPr marL="228600" indent="0">
              <a:buNone/>
              <a:defRPr sz="2000">
                <a:solidFill>
                  <a:schemeClr val="accent1"/>
                </a:solidFill>
              </a:defRPr>
            </a:lvl2pPr>
            <a:lvl3pPr marL="457200" indent="0">
              <a:buNone/>
              <a:defRPr sz="1800">
                <a:solidFill>
                  <a:schemeClr val="accent1"/>
                </a:solidFill>
              </a:defRPr>
            </a:lvl3pPr>
            <a:lvl4pPr marL="685800" indent="0">
              <a:buNone/>
              <a:defRPr sz="1600">
                <a:solidFill>
                  <a:schemeClr val="accent1"/>
                </a:solidFill>
              </a:defRPr>
            </a:lvl4pPr>
            <a:lvl5pPr marL="914400" indent="0">
              <a:buNone/>
              <a:defRPr sz="1400">
                <a:solidFill>
                  <a:schemeClr val="accent1"/>
                </a:solidFill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4D02D-3DC0-C54F-AF94-CB2AA6AB0D37}" type="datetime1">
              <a:rPr lang="en-US" smtClean="0"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C057153-B650-4DEB-B370-79DDCFDCE934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6145729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nclusion 3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7433D9-FD02-59E2-0F81-A0B7201D2D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29" y="1373816"/>
            <a:ext cx="4704473" cy="2607950"/>
          </a:xfrm>
        </p:spPr>
        <p:txBody>
          <a:bodyPr anchor="b">
            <a:noAutofit/>
          </a:bodyPr>
          <a:lstStyle>
            <a:lvl1pPr>
              <a:defRPr sz="3600">
                <a:solidFill>
                  <a:schemeClr val="accent2"/>
                </a:solidFill>
              </a:defRPr>
            </a:lvl1pPr>
          </a:lstStyle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7" name="Content Placeholder 6">
            <a:extLst>
              <a:ext uri="{FF2B5EF4-FFF2-40B4-BE49-F238E27FC236}">
                <a16:creationId xmlns:a16="http://schemas.microsoft.com/office/drawing/2014/main" id="{053FFEDA-E57B-DF13-2394-A1514E15F85A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34029" y="4362766"/>
            <a:ext cx="4704473" cy="1860234"/>
          </a:xfrm>
        </p:spPr>
        <p:txBody>
          <a:bodyPr>
            <a:noAutofit/>
          </a:bodyPr>
          <a:lstStyle>
            <a:lvl1pPr marL="0" indent="0">
              <a:buNone/>
              <a:defRPr sz="1800" b="1" i="0">
                <a:solidFill>
                  <a:schemeClr val="accent2"/>
                </a:solidFill>
                <a:latin typeface="+mn-lt"/>
              </a:defRPr>
            </a:lvl1pPr>
            <a:lvl2pPr marL="228600" indent="0">
              <a:buNone/>
              <a:defRPr sz="1800" b="1" i="0">
                <a:solidFill>
                  <a:schemeClr val="accent2"/>
                </a:solidFill>
                <a:latin typeface="+mn-lt"/>
              </a:defRPr>
            </a:lvl2pPr>
            <a:lvl3pPr marL="457200" indent="0">
              <a:buNone/>
              <a:defRPr sz="1800" b="1" i="0">
                <a:solidFill>
                  <a:schemeClr val="accent2"/>
                </a:solidFill>
                <a:latin typeface="+mn-lt"/>
              </a:defRPr>
            </a:lvl3pPr>
            <a:lvl4pPr marL="685800" indent="0">
              <a:buNone/>
              <a:defRPr sz="1800" b="1" i="0">
                <a:solidFill>
                  <a:schemeClr val="accent2"/>
                </a:solidFill>
                <a:latin typeface="+mn-lt"/>
              </a:defRPr>
            </a:lvl4pPr>
            <a:lvl5pPr marL="914400" indent="0">
              <a:buNone/>
              <a:defRPr sz="1800" b="1" i="0">
                <a:solidFill>
                  <a:schemeClr val="accent2"/>
                </a:solidFill>
                <a:latin typeface="+mn-lt"/>
              </a:defRPr>
            </a:lvl5pPr>
          </a:lstStyle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9485D1-E172-8F0A-A425-3097B3ABCFB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6914D02D-3DC0-C54F-AF94-CB2AA6AB0D37}" type="datetime1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7E6B5E-6174-FD5C-41E8-FFC44C650D7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F72154-F85B-E301-DA57-E314D73159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FE1A7A48-EC1B-2BD5-026A-AEDC4C01FC96}"/>
              </a:ext>
            </a:extLst>
          </p:cNvPr>
          <p:cNvSpPr/>
          <p:nvPr userDrawn="1"/>
        </p:nvSpPr>
        <p:spPr>
          <a:xfrm>
            <a:off x="5821681" y="1"/>
            <a:ext cx="6370318" cy="6223000"/>
          </a:xfrm>
          <a:custGeom>
            <a:avLst/>
            <a:gdLst>
              <a:gd name="connsiteX0" fmla="*/ 3185158 w 6370318"/>
              <a:gd name="connsiteY0" fmla="*/ 991383 h 6223000"/>
              <a:gd name="connsiteX1" fmla="*/ 974138 w 6370318"/>
              <a:gd name="connsiteY1" fmla="*/ 2448125 h 6223000"/>
              <a:gd name="connsiteX2" fmla="*/ 3185158 w 6370318"/>
              <a:gd name="connsiteY2" fmla="*/ 3904867 h 6223000"/>
              <a:gd name="connsiteX3" fmla="*/ 5396178 w 6370318"/>
              <a:gd name="connsiteY3" fmla="*/ 2448125 h 6223000"/>
              <a:gd name="connsiteX4" fmla="*/ 3185158 w 6370318"/>
              <a:gd name="connsiteY4" fmla="*/ 991383 h 6223000"/>
              <a:gd name="connsiteX5" fmla="*/ 0 w 6370318"/>
              <a:gd name="connsiteY5" fmla="*/ 0 h 6223000"/>
              <a:gd name="connsiteX6" fmla="*/ 6370318 w 6370318"/>
              <a:gd name="connsiteY6" fmla="*/ 0 h 6223000"/>
              <a:gd name="connsiteX7" fmla="*/ 6370318 w 6370318"/>
              <a:gd name="connsiteY7" fmla="*/ 6223000 h 6223000"/>
              <a:gd name="connsiteX8" fmla="*/ 5395766 w 6370318"/>
              <a:gd name="connsiteY8" fmla="*/ 6223000 h 6223000"/>
              <a:gd name="connsiteX9" fmla="*/ 5384828 w 6370318"/>
              <a:gd name="connsiteY9" fmla="*/ 6176026 h 6223000"/>
              <a:gd name="connsiteX10" fmla="*/ 3195791 w 6370318"/>
              <a:gd name="connsiteY10" fmla="*/ 5746683 h 6223000"/>
              <a:gd name="connsiteX11" fmla="*/ 5396178 w 6370318"/>
              <a:gd name="connsiteY11" fmla="*/ 4825797 h 6223000"/>
              <a:gd name="connsiteX12" fmla="*/ 3185158 w 6370318"/>
              <a:gd name="connsiteY12" fmla="*/ 3904906 h 6223000"/>
              <a:gd name="connsiteX13" fmla="*/ 974138 w 6370318"/>
              <a:gd name="connsiteY13" fmla="*/ 4825797 h 6223000"/>
              <a:gd name="connsiteX14" fmla="*/ 3174524 w 6370318"/>
              <a:gd name="connsiteY14" fmla="*/ 5746683 h 6223000"/>
              <a:gd name="connsiteX15" fmla="*/ 985488 w 6370318"/>
              <a:gd name="connsiteY15" fmla="*/ 6176026 h 6223000"/>
              <a:gd name="connsiteX16" fmla="*/ 974550 w 6370318"/>
              <a:gd name="connsiteY16" fmla="*/ 6223000 h 6223000"/>
              <a:gd name="connsiteX17" fmla="*/ 0 w 6370318"/>
              <a:gd name="connsiteY17" fmla="*/ 6223000 h 6223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6370318" h="6223000">
                <a:moveTo>
                  <a:pt x="3185158" y="991383"/>
                </a:moveTo>
                <a:cubicBezTo>
                  <a:pt x="1964046" y="991383"/>
                  <a:pt x="974138" y="1643590"/>
                  <a:pt x="974138" y="2448125"/>
                </a:cubicBezTo>
                <a:cubicBezTo>
                  <a:pt x="974138" y="3252659"/>
                  <a:pt x="1964046" y="3904867"/>
                  <a:pt x="3185158" y="3904867"/>
                </a:cubicBezTo>
                <a:cubicBezTo>
                  <a:pt x="4406270" y="3904867"/>
                  <a:pt x="5396178" y="3252659"/>
                  <a:pt x="5396178" y="2448125"/>
                </a:cubicBezTo>
                <a:cubicBezTo>
                  <a:pt x="5396178" y="1643590"/>
                  <a:pt x="4406270" y="991383"/>
                  <a:pt x="3185158" y="991383"/>
                </a:cubicBezTo>
                <a:close/>
                <a:moveTo>
                  <a:pt x="0" y="0"/>
                </a:moveTo>
                <a:lnTo>
                  <a:pt x="6370318" y="0"/>
                </a:lnTo>
                <a:lnTo>
                  <a:pt x="6370318" y="6223000"/>
                </a:lnTo>
                <a:lnTo>
                  <a:pt x="5395766" y="6223000"/>
                </a:lnTo>
                <a:lnTo>
                  <a:pt x="5384828" y="6176026"/>
                </a:lnTo>
                <a:cubicBezTo>
                  <a:pt x="5272251" y="5935624"/>
                  <a:pt x="4336001" y="5747839"/>
                  <a:pt x="3195791" y="5746683"/>
                </a:cubicBezTo>
                <a:cubicBezTo>
                  <a:pt x="4412015" y="5744294"/>
                  <a:pt x="5396178" y="5332915"/>
                  <a:pt x="5396178" y="4825797"/>
                </a:cubicBezTo>
                <a:cubicBezTo>
                  <a:pt x="5396178" y="4317207"/>
                  <a:pt x="4406270" y="3904906"/>
                  <a:pt x="3185158" y="3904906"/>
                </a:cubicBezTo>
                <a:cubicBezTo>
                  <a:pt x="1964046" y="3904906"/>
                  <a:pt x="974138" y="4317207"/>
                  <a:pt x="974138" y="4825797"/>
                </a:cubicBezTo>
                <a:cubicBezTo>
                  <a:pt x="974138" y="5332915"/>
                  <a:pt x="1958301" y="5744294"/>
                  <a:pt x="3174524" y="5746683"/>
                </a:cubicBezTo>
                <a:cubicBezTo>
                  <a:pt x="2034315" y="5747839"/>
                  <a:pt x="1098065" y="5935624"/>
                  <a:pt x="985488" y="6176026"/>
                </a:cubicBezTo>
                <a:lnTo>
                  <a:pt x="974550" y="6223000"/>
                </a:lnTo>
                <a:lnTo>
                  <a:pt x="0" y="622300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92742754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9" Type="http://schemas.openxmlformats.org/officeDocument/2006/relationships/slideLayout" Target="../slideLayouts/slideLayout39.xml"/><Relationship Id="rId21" Type="http://schemas.openxmlformats.org/officeDocument/2006/relationships/slideLayout" Target="../slideLayouts/slideLayout21.xml"/><Relationship Id="rId34" Type="http://schemas.openxmlformats.org/officeDocument/2006/relationships/slideLayout" Target="../slideLayouts/slideLayout34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50" Type="http://schemas.openxmlformats.org/officeDocument/2006/relationships/slideLayout" Target="../slideLayouts/slideLayout50.xml"/><Relationship Id="rId55" Type="http://schemas.openxmlformats.org/officeDocument/2006/relationships/theme" Target="../theme/theme1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75BFB69-9245-EC58-F1DE-FEB625BD336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3" y="635000"/>
            <a:ext cx="10923934" cy="746761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zh-TW" altLang="en-US"/>
              <a:t>按一下以編輯母片標題樣式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516AFD5-5144-C460-0CA4-644BC4A93C0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634030" y="1748474"/>
            <a:ext cx="10923934" cy="447452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TW" altLang="en-US"/>
              <a:t>按一下以編輯母片文字樣式</a:t>
            </a:r>
          </a:p>
          <a:p>
            <a:pPr lvl="1"/>
            <a:r>
              <a:rPr lang="zh-TW" altLang="en-US"/>
              <a:t>第二層</a:t>
            </a:r>
          </a:p>
          <a:p>
            <a:pPr lvl="2"/>
            <a:r>
              <a:rPr lang="zh-TW" altLang="en-US"/>
              <a:t>第三層</a:t>
            </a:r>
          </a:p>
          <a:p>
            <a:pPr lvl="3"/>
            <a:r>
              <a:rPr lang="zh-TW" altLang="en-US"/>
              <a:t>第四層</a:t>
            </a:r>
          </a:p>
          <a:p>
            <a:pPr lvl="4"/>
            <a:r>
              <a:rPr lang="zh-TW" altLang="en-US"/>
              <a:t>第五層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95753E-AF8A-7E04-8A1A-205B755A02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37160" y="6453002"/>
            <a:ext cx="3494314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6A0A5BC3-F280-874C-BA55-1A6C5B1523D3}" type="datetime1">
              <a:rPr lang="en-US" smtClean="0"/>
              <a:pPr/>
              <a:t>9/10/2026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4E1B7C8-DA74-800B-EE14-A39E9DB32DE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8876521" y="6453002"/>
            <a:ext cx="280540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 dirty="0"/>
              <a:t>Growth marketing plan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C1647D-0DF0-CA1B-F723-EF7B8F508DB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632162" y="6453002"/>
            <a:ext cx="42920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/>
                </a:solidFill>
                <a:latin typeface="+mn-lt"/>
              </a:defRPr>
            </a:lvl1pPr>
          </a:lstStyle>
          <a:p>
            <a:fld id="{CC057153-B650-4DEB-B370-79DDCFDCE93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18789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64" r:id="rId1"/>
    <p:sldLayoutId id="2147483765" r:id="rId2"/>
    <p:sldLayoutId id="2147483766" r:id="rId3"/>
    <p:sldLayoutId id="2147483767" r:id="rId4"/>
    <p:sldLayoutId id="2147483768" r:id="rId5"/>
    <p:sldLayoutId id="2147483769" r:id="rId6"/>
    <p:sldLayoutId id="2147483770" r:id="rId7"/>
    <p:sldLayoutId id="2147483813" r:id="rId8"/>
    <p:sldLayoutId id="2147483771" r:id="rId9"/>
    <p:sldLayoutId id="2147483816" r:id="rId10"/>
    <p:sldLayoutId id="2147483772" r:id="rId11"/>
    <p:sldLayoutId id="2147483773" r:id="rId12"/>
    <p:sldLayoutId id="2147483814" r:id="rId13"/>
    <p:sldLayoutId id="2147483774" r:id="rId14"/>
    <p:sldLayoutId id="2147483775" r:id="rId15"/>
    <p:sldLayoutId id="2147483776" r:id="rId16"/>
    <p:sldLayoutId id="2147483777" r:id="rId17"/>
    <p:sldLayoutId id="2147483778" r:id="rId18"/>
    <p:sldLayoutId id="2147483779" r:id="rId19"/>
    <p:sldLayoutId id="2147483780" r:id="rId20"/>
    <p:sldLayoutId id="2147483781" r:id="rId21"/>
    <p:sldLayoutId id="2147483782" r:id="rId22"/>
    <p:sldLayoutId id="2147483783" r:id="rId23"/>
    <p:sldLayoutId id="2147483784" r:id="rId24"/>
    <p:sldLayoutId id="2147483785" r:id="rId25"/>
    <p:sldLayoutId id="2147483786" r:id="rId26"/>
    <p:sldLayoutId id="2147483787" r:id="rId27"/>
    <p:sldLayoutId id="2147483788" r:id="rId28"/>
    <p:sldLayoutId id="2147483789" r:id="rId29"/>
    <p:sldLayoutId id="2147483790" r:id="rId30"/>
    <p:sldLayoutId id="2147483791" r:id="rId31"/>
    <p:sldLayoutId id="2147483792" r:id="rId32"/>
    <p:sldLayoutId id="2147483793" r:id="rId33"/>
    <p:sldLayoutId id="2147483794" r:id="rId34"/>
    <p:sldLayoutId id="2147483795" r:id="rId35"/>
    <p:sldLayoutId id="2147483815" r:id="rId36"/>
    <p:sldLayoutId id="2147483818" r:id="rId37"/>
    <p:sldLayoutId id="2147483796" r:id="rId38"/>
    <p:sldLayoutId id="2147483797" r:id="rId39"/>
    <p:sldLayoutId id="2147483798" r:id="rId40"/>
    <p:sldLayoutId id="2147483799" r:id="rId41"/>
    <p:sldLayoutId id="2147483801" r:id="rId42"/>
    <p:sldLayoutId id="2147483802" r:id="rId43"/>
    <p:sldLayoutId id="2147483803" r:id="rId44"/>
    <p:sldLayoutId id="2147483804" r:id="rId45"/>
    <p:sldLayoutId id="2147483805" r:id="rId46"/>
    <p:sldLayoutId id="2147483806" r:id="rId47"/>
    <p:sldLayoutId id="2147483807" r:id="rId48"/>
    <p:sldLayoutId id="2147483808" r:id="rId49"/>
    <p:sldLayoutId id="2147483809" r:id="rId50"/>
    <p:sldLayoutId id="2147483810" r:id="rId51"/>
    <p:sldLayoutId id="2147483811" r:id="rId52"/>
    <p:sldLayoutId id="2147483812" r:id="rId53"/>
    <p:sldLayoutId id="2147483817" r:id="rId54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b="1" i="0" kern="1200">
          <a:solidFill>
            <a:schemeClr val="accent2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1800" b="0" i="0" kern="1200">
          <a:solidFill>
            <a:schemeClr val="accent2"/>
          </a:solidFill>
          <a:latin typeface="+mn-lt"/>
          <a:ea typeface="+mn-ea"/>
          <a:cs typeface="+mn-cs"/>
        </a:defRPr>
      </a:lvl1pPr>
      <a:lvl2pPr marL="457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2"/>
          </a:solidFill>
          <a:latin typeface="+mn-lt"/>
          <a:ea typeface="+mn-ea"/>
          <a:cs typeface="+mn-cs"/>
        </a:defRPr>
      </a:lvl2pPr>
      <a:lvl3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2"/>
          </a:solidFill>
          <a:latin typeface="+mn-lt"/>
          <a:ea typeface="+mn-ea"/>
          <a:cs typeface="+mn-cs"/>
        </a:defRPr>
      </a:lvl3pPr>
      <a:lvl4pPr marL="914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2"/>
          </a:solidFill>
          <a:latin typeface="+mn-lt"/>
          <a:ea typeface="+mn-ea"/>
          <a:cs typeface="+mn-cs"/>
        </a:defRPr>
      </a:lvl4pPr>
      <a:lvl5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accent2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5" orient="horz" pos="2160">
          <p15:clr>
            <a:srgbClr val="F26B43"/>
          </p15:clr>
        </p15:guide>
        <p15:guide id="6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6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6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6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3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4.png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46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6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4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F057989-07E4-B482-9F2A-EBF670F7FA92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00255" y="1735493"/>
            <a:ext cx="4373953" cy="4165962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7200" dirty="0">
                <a:solidFill>
                  <a:schemeClr val="accent2">
                    <a:lumMod val="50000"/>
                  </a:schemeClr>
                </a:solidFill>
              </a:rPr>
              <a:t>不是取代</a:t>
            </a:r>
            <a:br>
              <a:rPr lang="en-US" altLang="zh-TW" sz="7200" dirty="0">
                <a:solidFill>
                  <a:schemeClr val="accent2">
                    <a:lumMod val="50000"/>
                  </a:schemeClr>
                </a:solidFill>
              </a:rPr>
            </a:br>
            <a:r>
              <a:rPr lang="zh-TW" altLang="en-US" sz="7200" dirty="0">
                <a:solidFill>
                  <a:schemeClr val="accent2">
                    <a:lumMod val="50000"/>
                  </a:schemeClr>
                </a:solidFill>
              </a:rPr>
              <a:t>而是增援</a:t>
            </a:r>
            <a:br>
              <a:rPr lang="zh-TW" altLang="en-US" dirty="0"/>
            </a:br>
            <a:endParaRPr lang="en-US" dirty="0"/>
          </a:p>
        </p:txBody>
      </p:sp>
      <p:sp>
        <p:nvSpPr>
          <p:cNvPr id="5" name="副標題 4">
            <a:extLst>
              <a:ext uri="{FF2B5EF4-FFF2-40B4-BE49-F238E27FC236}">
                <a16:creationId xmlns:a16="http://schemas.microsoft.com/office/drawing/2014/main" id="{ED9A03D3-ED60-EC1B-A741-DEB378658FC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083296" y="1998411"/>
            <a:ext cx="2114528" cy="535042"/>
          </a:xfrm>
        </p:spPr>
        <p:txBody>
          <a:bodyPr/>
          <a:lstStyle/>
          <a:p>
            <a:r>
              <a:rPr lang="zh-HK" altLang="en-US" sz="2000" dirty="0">
                <a:solidFill>
                  <a:schemeClr val="accent2">
                    <a:lumMod val="50000"/>
                  </a:schemeClr>
                </a:solidFill>
              </a:rPr>
              <a:t>陳健超牧師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C56EB13-A440-461F-6958-D6A63B013286}"/>
              </a:ext>
            </a:extLst>
          </p:cNvPr>
          <p:cNvSpPr txBox="1">
            <a:spLocks/>
          </p:cNvSpPr>
          <p:nvPr/>
        </p:nvSpPr>
        <p:spPr>
          <a:xfrm>
            <a:off x="7440076" y="3117528"/>
            <a:ext cx="2997660" cy="897956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zh-TW" altLang="en-US" dirty="0"/>
            </a:br>
            <a:r>
              <a:rPr lang="zh-TW" altLang="en-US" sz="3900" dirty="0">
                <a:solidFill>
                  <a:schemeClr val="accent2">
                    <a:lumMod val="50000"/>
                  </a:schemeClr>
                </a:solidFill>
              </a:rPr>
              <a:t>一代又一代</a:t>
            </a:r>
            <a:endParaRPr lang="en-US" sz="39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25AE97AB-1DE6-F76B-04AB-D85BEFB80E87}"/>
              </a:ext>
            </a:extLst>
          </p:cNvPr>
          <p:cNvSpPr txBox="1">
            <a:spLocks/>
          </p:cNvSpPr>
          <p:nvPr/>
        </p:nvSpPr>
        <p:spPr>
          <a:xfrm>
            <a:off x="6181344" y="5183369"/>
            <a:ext cx="5020129" cy="997261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accent2"/>
                </a:solidFill>
                <a:latin typeface="+mj-lt"/>
                <a:ea typeface="+mj-ea"/>
                <a:cs typeface="+mj-cs"/>
              </a:defRPr>
            </a:lvl1pPr>
          </a:lstStyle>
          <a:p>
            <a:br>
              <a:rPr lang="en-US" altLang="zh-TW" dirty="0"/>
            </a:br>
            <a:r>
              <a:rPr lang="en-US" altLang="zh-TW" dirty="0"/>
              <a:t>   </a:t>
            </a:r>
            <a:r>
              <a:rPr lang="zh-TW" altLang="en-US" dirty="0">
                <a:solidFill>
                  <a:schemeClr val="accent2">
                    <a:lumMod val="50000"/>
                  </a:schemeClr>
                </a:solidFill>
              </a:rPr>
              <a:t>一起回應上帝的呼召</a:t>
            </a:r>
            <a:endParaRPr lang="en-US" dirty="0">
              <a:solidFill>
                <a:schemeClr val="accent2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7738313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896B45-59A7-C589-9ECA-BA4BE7D7D9F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6" y="2495233"/>
            <a:ext cx="4714881" cy="2233293"/>
          </a:xfrm>
        </p:spPr>
        <p:txBody>
          <a:bodyPr>
            <a:normAutofit/>
          </a:bodyPr>
          <a:lstStyle/>
          <a:p>
            <a:r>
              <a:rPr lang="zh-HK" altLang="en-US" sz="4400" dirty="0"/>
              <a:t>信仰的傳承</a:t>
            </a:r>
            <a:endParaRPr lang="en-US" sz="4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BFE3E85-F977-4917-D2F3-E64C503441F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803392" y="1195706"/>
            <a:ext cx="6071564" cy="421993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不是上一代退場、</a:t>
            </a:r>
            <a:endParaRPr lang="en-US" altLang="zh-TW" sz="4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下一代上場；</a:t>
            </a:r>
            <a:endParaRPr lang="en-US" altLang="zh-TW" sz="4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而是一代又一代，</a:t>
            </a:r>
            <a:endParaRPr lang="en-US" altLang="zh-TW" sz="4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一起回應上帝的呼召。</a:t>
            </a:r>
            <a:endParaRPr lang="en-US" sz="4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5662912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CC7084-C959-6935-0D99-455326A78F9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18621" y="1659697"/>
            <a:ext cx="5059760" cy="2559575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4800" dirty="0"/>
              <a:t>每一代，</a:t>
            </a:r>
            <a:br>
              <a:rPr lang="en-US" altLang="zh-TW" sz="4800" dirty="0"/>
            </a:br>
            <a:r>
              <a:rPr lang="zh-TW" altLang="en-US" sz="4800" dirty="0"/>
              <a:t>都要親自回應上帝</a:t>
            </a:r>
            <a:endParaRPr lang="en-US" sz="48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CC6949A4-1E94-F0D3-27AE-83C27ED46FBA}"/>
              </a:ext>
            </a:extLst>
          </p:cNvPr>
          <p:cNvSpPr txBox="1">
            <a:spLocks/>
          </p:cNvSpPr>
          <p:nvPr/>
        </p:nvSpPr>
        <p:spPr>
          <a:xfrm>
            <a:off x="8078771" y="2871835"/>
            <a:ext cx="1404594" cy="2086663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92500"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9600" dirty="0"/>
              <a:t>1</a:t>
            </a:r>
            <a:br>
              <a:rPr lang="en-US" altLang="zh-TW" dirty="0"/>
            </a:br>
            <a:br>
              <a:rPr lang="en-US" altLang="zh-TW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5188537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9BC7904-BA22-561E-1DE0-8E716FCEA69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047947" y="1354919"/>
            <a:ext cx="4121461" cy="505564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6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「傳承」</a:t>
            </a:r>
            <a:endParaRPr lang="en-US" altLang="zh-TW" sz="60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6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的第一步，</a:t>
            </a:r>
            <a:endParaRPr lang="en-US" altLang="zh-TW" sz="60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6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不是交棒，</a:t>
            </a:r>
            <a:endParaRPr lang="en-US" altLang="zh-TW" sz="60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6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而是回應。</a:t>
            </a:r>
            <a:endParaRPr lang="en-US" sz="60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13" name="橢圓 12">
            <a:extLst>
              <a:ext uri="{FF2B5EF4-FFF2-40B4-BE49-F238E27FC236}">
                <a16:creationId xmlns:a16="http://schemas.microsoft.com/office/drawing/2014/main" id="{70CA05DD-9116-5350-40D5-68EBF7A97E28}"/>
              </a:ext>
            </a:extLst>
          </p:cNvPr>
          <p:cNvSpPr/>
          <p:nvPr/>
        </p:nvSpPr>
        <p:spPr>
          <a:xfrm>
            <a:off x="6276514" y="1757375"/>
            <a:ext cx="5622524" cy="33561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7C503221-8EA5-1865-E1C8-F9D9F3DB9F2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0454" y="1013543"/>
            <a:ext cx="4830913" cy="48309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517706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標題 1">
            <a:extLst>
              <a:ext uri="{FF2B5EF4-FFF2-40B4-BE49-F238E27FC236}">
                <a16:creationId xmlns:a16="http://schemas.microsoft.com/office/drawing/2014/main" id="{892F52D1-A392-D58E-4EF6-ACD7B236195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34112" y="1523571"/>
            <a:ext cx="5742433" cy="1012365"/>
          </a:xfrm>
        </p:spPr>
        <p:txBody>
          <a:bodyPr>
            <a:normAutofit fontScale="90000"/>
          </a:bodyPr>
          <a:lstStyle/>
          <a:p>
            <a:r>
              <a:rPr lang="zh-TW" altLang="en-US" sz="53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「信仰不能直接過戶」</a:t>
            </a:r>
            <a:b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0A7D6ED5-26DD-F70B-AAD1-F47F3DAB0B1F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315966" y="2693416"/>
            <a:ext cx="5292355" cy="3932935"/>
          </a:xfrm>
        </p:spPr>
        <p:txBody>
          <a:bodyPr>
            <a:normAutofit fontScale="85000" lnSpcReduction="10000"/>
          </a:bodyPr>
          <a:lstStyle/>
          <a:p>
            <a:pPr marL="0" indent="0">
              <a:lnSpc>
                <a:spcPts val="7000"/>
              </a:lnSpc>
              <a:spcBef>
                <a:spcPts val="0"/>
              </a:spcBef>
              <a:buNone/>
            </a:pPr>
            <a:r>
              <a:rPr lang="zh-TW" altLang="en-US" sz="47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傳承的第一步，不是上一代找到下一代；而是每一代都找到上帝。</a:t>
            </a:r>
            <a:br>
              <a:rPr lang="zh-TW" altLang="en-US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endParaRPr lang="en-US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12" name="圖片 11">
            <a:extLst>
              <a:ext uri="{FF2B5EF4-FFF2-40B4-BE49-F238E27FC236}">
                <a16:creationId xmlns:a16="http://schemas.microsoft.com/office/drawing/2014/main" id="{6AB9B311-C931-2504-23BB-CE8590CD85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49567" y="1523571"/>
            <a:ext cx="5405813" cy="395063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87296020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946DF80-EBE7-0748-4CFB-5551763EC64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橢圓 12">
            <a:extLst>
              <a:ext uri="{FF2B5EF4-FFF2-40B4-BE49-F238E27FC236}">
                <a16:creationId xmlns:a16="http://schemas.microsoft.com/office/drawing/2014/main" id="{F79A3B5E-E2E0-A11E-C03E-F35103B27BF0}"/>
              </a:ext>
            </a:extLst>
          </p:cNvPr>
          <p:cNvSpPr/>
          <p:nvPr/>
        </p:nvSpPr>
        <p:spPr>
          <a:xfrm>
            <a:off x="6276514" y="1757375"/>
            <a:ext cx="5622524" cy="33561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B2EDD297-C12D-DB09-834C-91B5F3182C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0454" y="1013543"/>
            <a:ext cx="4830913" cy="483091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4DCE0C9D-B061-7E4E-548B-3D76C919CC6E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85155" y="1353313"/>
            <a:ext cx="5539389" cy="4488700"/>
          </a:xfrm>
        </p:spPr>
        <p:txBody>
          <a:bodyPr>
            <a:normAutofit fontScale="92500" lnSpcReduction="10000"/>
          </a:bodyPr>
          <a:lstStyle/>
          <a:p>
            <a:pPr marL="0" indent="0">
              <a:lnSpc>
                <a:spcPct val="120000"/>
              </a:lnSpc>
              <a:buNone/>
            </a:pPr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每一代，</a:t>
            </a:r>
            <a:br>
              <a:rPr lang="en-US" altLang="zh-TW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都要親自回應上帝。</a:t>
            </a:r>
            <a:endParaRPr lang="en-US" altLang="zh-TW" sz="4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00000"/>
              </a:lnSpc>
              <a:buNone/>
            </a:pPr>
            <a:endParaRPr lang="en-US" altLang="zh-TW" sz="26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在上帝的國度裏，</a:t>
            </a:r>
            <a:endParaRPr lang="en-US" altLang="zh-TW" sz="4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沒有一個年齡叫做</a:t>
            </a:r>
            <a:endParaRPr lang="en-US" altLang="zh-TW" sz="4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「已經冇我份」</a:t>
            </a:r>
            <a:endParaRPr lang="en-US" sz="4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65079878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0B7C461-1C75-4F26-B620-38BDB5EDE9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444CE887-37B3-4347-42E0-23BA393A441A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446883" y="1550111"/>
            <a:ext cx="5539389" cy="4084637"/>
          </a:xfrm>
        </p:spPr>
        <p:txBody>
          <a:bodyPr>
            <a:normAutofit/>
          </a:bodyPr>
          <a:lstStyle/>
          <a:p>
            <a:pPr marL="0" indent="0">
              <a:lnSpc>
                <a:spcPts val="7000"/>
              </a:lnSpc>
              <a:spcBef>
                <a:spcPts val="0"/>
              </a:spcBef>
              <a:buNone/>
            </a:pPr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上帝呼召亞伯蘭最重要的人生旅程是</a:t>
            </a:r>
            <a:r>
              <a:rPr lang="en-US" altLang="zh-TW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75</a:t>
            </a:r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歲，信心旅程一個新的開始</a:t>
            </a:r>
            <a:r>
              <a:rPr lang="en-US" altLang="zh-TW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!</a:t>
            </a:r>
            <a:endParaRPr lang="en-US" sz="4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401DD135-CE97-583F-E075-324B9EEB5F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7115" y="1386681"/>
            <a:ext cx="5446184" cy="408463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183254404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BEBBE78-1974-B489-711E-F56A5B3801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2A47FE25-8ABF-2D4D-6F5D-B4AD3414FB8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180205" y="1403807"/>
            <a:ext cx="5757299" cy="4084637"/>
          </a:xfrm>
        </p:spPr>
        <p:txBody>
          <a:bodyPr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en-US" altLang="zh-TW" sz="6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75</a:t>
            </a:r>
            <a:r>
              <a:rPr lang="zh-TW" altLang="en-US" sz="6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歲</a:t>
            </a:r>
            <a:endParaRPr lang="en-US" altLang="zh-TW" sz="60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不是故事的尾聲，</a:t>
            </a:r>
            <a:endParaRPr lang="en-US" altLang="zh-TW" sz="4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而是信心旅程的開始</a:t>
            </a:r>
            <a:endParaRPr lang="en-US" sz="4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577E2271-71A9-1724-0660-A41CE9F5083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7115" y="1386681"/>
            <a:ext cx="5446184" cy="408463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72896454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1ABF54-8140-EAE8-932D-D364C0CE35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>
            <a:extLst>
              <a:ext uri="{FF2B5EF4-FFF2-40B4-BE49-F238E27FC236}">
                <a16:creationId xmlns:a16="http://schemas.microsoft.com/office/drawing/2014/main" id="{DD77E087-FA40-0FE4-0F41-02C97F1879E1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216781" y="716281"/>
            <a:ext cx="5604681" cy="2578608"/>
          </a:xfrm>
        </p:spPr>
        <p:txBody>
          <a:bodyPr>
            <a:noAutofit/>
          </a:bodyPr>
          <a:lstStyle/>
          <a:p>
            <a:pPr marL="0" indent="0">
              <a:lnSpc>
                <a:spcPts val="5000"/>
              </a:lnSpc>
              <a:spcBef>
                <a:spcPts val="0"/>
              </a:spcBef>
              <a:buNone/>
            </a:pPr>
            <a:r>
              <a:rPr lang="zh-TW" altLang="en-US" sz="36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我們未必有以前的體能，未必可以做返以前的事奉，問題從來不是你可否做返以前那麼多！</a:t>
            </a:r>
            <a:endParaRPr lang="en-US" altLang="zh-TW" sz="10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3" name="圖片 2">
            <a:extLst>
              <a:ext uri="{FF2B5EF4-FFF2-40B4-BE49-F238E27FC236}">
                <a16:creationId xmlns:a16="http://schemas.microsoft.com/office/drawing/2014/main" id="{D940EA81-D90B-30C4-47C5-C5392EBA84A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07115" y="1386681"/>
            <a:ext cx="5446184" cy="4084638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FC041B69-D2FD-E783-CD93-531C02CF9A41}"/>
              </a:ext>
            </a:extLst>
          </p:cNvPr>
          <p:cNvSpPr txBox="1">
            <a:spLocks/>
          </p:cNvSpPr>
          <p:nvPr/>
        </p:nvSpPr>
        <p:spPr>
          <a:xfrm>
            <a:off x="228973" y="3648456"/>
            <a:ext cx="5604681" cy="257860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>
            <a:lvl1pPr marL="457200" indent="-4572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+mj-lt"/>
              <a:buAutoNum type="arabicPeriod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5715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8001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1028700" indent="-3429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+mj-lt"/>
              <a:buAutoNum type="arabicPeriod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5000"/>
              </a:lnSpc>
              <a:spcBef>
                <a:spcPts val="0"/>
              </a:spcBef>
              <a:buFont typeface="+mj-lt"/>
              <a:buNone/>
            </a:pPr>
            <a:r>
              <a:rPr lang="zh-TW" altLang="en-US" sz="36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而是問</a:t>
            </a:r>
            <a:r>
              <a:rPr lang="en-US" altLang="zh-TW" sz="36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 </a:t>
            </a:r>
            <a:r>
              <a:rPr lang="zh-TW" altLang="en-US" sz="36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「主啊！在我人生這一個階段，祢仍然要我怎樣去跟隨你？又可以怎樣事奉你？」</a:t>
            </a:r>
            <a:endParaRPr lang="en-US" sz="36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405278979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FAD2279-3C78-6C23-A778-A484B4E881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橢圓 12">
            <a:extLst>
              <a:ext uri="{FF2B5EF4-FFF2-40B4-BE49-F238E27FC236}">
                <a16:creationId xmlns:a16="http://schemas.microsoft.com/office/drawing/2014/main" id="{B24D7A0B-04C1-739A-7897-0947F8FFBA29}"/>
              </a:ext>
            </a:extLst>
          </p:cNvPr>
          <p:cNvSpPr/>
          <p:nvPr/>
        </p:nvSpPr>
        <p:spPr>
          <a:xfrm>
            <a:off x="6276514" y="1757375"/>
            <a:ext cx="5622524" cy="3356164"/>
          </a:xfrm>
          <a:prstGeom prst="ellips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HK" altLang="en-US"/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E89B1EA-185B-0B50-B8C0-4237B4D9F2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0454" y="1013543"/>
            <a:ext cx="4830913" cy="4830913"/>
          </a:xfrm>
          <a:prstGeom prst="rect">
            <a:avLst/>
          </a:prstGeom>
        </p:spPr>
      </p:pic>
      <p:sp>
        <p:nvSpPr>
          <p:cNvPr id="6" name="Title 1">
            <a:extLst>
              <a:ext uri="{FF2B5EF4-FFF2-40B4-BE49-F238E27FC236}">
                <a16:creationId xmlns:a16="http://schemas.microsoft.com/office/drawing/2014/main" id="{A286CE35-86A5-C8B4-8896-903C1E893F06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56611" y="1147655"/>
            <a:ext cx="5539389" cy="4830912"/>
          </a:xfrm>
        </p:spPr>
        <p:txBody>
          <a:bodyPr>
            <a:normAutofit/>
          </a:bodyPr>
          <a:lstStyle/>
          <a:p>
            <a:pPr marL="0" indent="0">
              <a:lnSpc>
                <a:spcPts val="6200"/>
              </a:lnSpc>
              <a:spcBef>
                <a:spcPts val="0"/>
              </a:spcBef>
              <a:buNone/>
            </a:pPr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上主首先問的是你今日的自己是否仍然忠心的跟隨祂？</a:t>
            </a:r>
            <a:endParaRPr lang="en-US" altLang="zh-TW" sz="4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6200"/>
              </a:lnSpc>
              <a:spcBef>
                <a:spcPts val="0"/>
              </a:spcBef>
              <a:buNone/>
            </a:pPr>
            <a:endParaRPr lang="en-US" altLang="zh-TW" sz="10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6200"/>
              </a:lnSpc>
              <a:spcBef>
                <a:spcPts val="0"/>
              </a:spcBef>
              <a:buNone/>
            </a:pPr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並不是問你是否已經傳承？</a:t>
            </a:r>
            <a:endParaRPr lang="en-US" sz="4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221913974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70068D8-6A87-0F83-F449-521CBB4D2F6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79D80-F757-3139-9AD8-CCD6ECDDCF4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6115" y="1414273"/>
            <a:ext cx="5419885" cy="3109800"/>
          </a:xfrm>
        </p:spPr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zh-TW" altLang="en-US" sz="5400" dirty="0"/>
              <a:t>信仰不是說的，</a:t>
            </a:r>
            <a:br>
              <a:rPr lang="en-US" altLang="zh-TW" sz="5400" dirty="0"/>
            </a:br>
            <a:r>
              <a:rPr lang="zh-TW" altLang="en-US" sz="5400" dirty="0"/>
              <a:t>是被看見的</a:t>
            </a:r>
            <a:endParaRPr lang="en-US" sz="5400" dirty="0"/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710F421-1D1D-A5C1-8F71-0E730E384A4D}"/>
              </a:ext>
            </a:extLst>
          </p:cNvPr>
          <p:cNvSpPr txBox="1">
            <a:spLocks/>
          </p:cNvSpPr>
          <p:nvPr/>
        </p:nvSpPr>
        <p:spPr>
          <a:xfrm>
            <a:off x="8078771" y="2871835"/>
            <a:ext cx="1404594" cy="2086663"/>
          </a:xfrm>
          <a:prstGeom prst="rect">
            <a:avLst/>
          </a:prstGeom>
        </p:spPr>
        <p:txBody>
          <a:bodyPr vert="horz" lIns="91440" tIns="45720" rIns="91440" bIns="45720" rtlCol="0" anchor="b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altLang="zh-TW" sz="8800" dirty="0"/>
              <a:t>2</a:t>
            </a:r>
            <a:br>
              <a:rPr lang="en-US" altLang="zh-TW" dirty="0"/>
            </a:br>
            <a:br>
              <a:rPr lang="en-US" altLang="zh-TW" dirty="0"/>
            </a:b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013017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1115141-87C9-23DF-ECBC-B828494C9F1E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621838" y="555052"/>
            <a:ext cx="4714106" cy="601611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44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下一代不只聽我們說什麼？</a:t>
            </a:r>
            <a:endParaRPr lang="en-US" altLang="zh-TW" sz="44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00000"/>
              </a:lnSpc>
              <a:buNone/>
            </a:pPr>
            <a:endParaRPr lang="zh-TW" altLang="en-US" sz="10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4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他們也在看：我們實際上信什麼 </a:t>
            </a:r>
            <a:r>
              <a:rPr lang="en-US" altLang="zh-TW" sz="44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marL="0" indent="0">
              <a:lnSpc>
                <a:spcPct val="100000"/>
              </a:lnSpc>
              <a:buNone/>
            </a:pPr>
            <a:endParaRPr lang="zh-TW" altLang="en-US" sz="1000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4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點樣面對</a:t>
            </a:r>
            <a:r>
              <a:rPr lang="en-US" altLang="zh-TW" sz="44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:       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zh-TW" altLang="en-US" sz="44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壓力、衝突、失敗、金錢、饒恕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091A806C-F4B7-B36B-78A7-9819128DC25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875" y="754185"/>
            <a:ext cx="4852415" cy="542278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599029612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176AED-B864-A26C-85FA-E7410D9811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34A6181-529B-53DE-A860-497701154E55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377952" y="1100644"/>
            <a:ext cx="5380870" cy="4729861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榜樣，不等於完美</a:t>
            </a:r>
            <a:endParaRPr lang="en-US" altLang="zh-TW" sz="4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ct val="100000"/>
              </a:lnSpc>
              <a:buNone/>
            </a:pPr>
            <a:endParaRPr lang="zh-TW" altLang="en-US" sz="10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7000"/>
              </a:lnSpc>
              <a:spcBef>
                <a:spcPts val="0"/>
              </a:spcBef>
              <a:buNone/>
            </a:pPr>
            <a:r>
              <a:rPr lang="zh-TW" altLang="en-US" sz="44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下一代需要的，不是一個完美的信徒，而是一個真實跟隨耶穌的人。</a:t>
            </a:r>
            <a:endParaRPr lang="zh-TW" altLang="en-US" sz="1000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E443B16A-AD45-FB6E-CB6F-D8D577A5B5A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875" y="754185"/>
            <a:ext cx="4852415" cy="542278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66398285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CE298F8-2DB3-5E53-024E-4380848266E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8DD4F1A-98D3-9FD5-D94D-5C4A862823A6}"/>
              </a:ext>
            </a:extLst>
          </p:cNvPr>
          <p:cNvSpPr>
            <a:spLocks noGrp="1"/>
          </p:cNvSpPr>
          <p:nvPr>
            <p:ph sz="quarter" idx="14"/>
          </p:nvPr>
        </p:nvSpPr>
        <p:spPr>
          <a:xfrm>
            <a:off x="414528" y="1158875"/>
            <a:ext cx="5185798" cy="6016117"/>
          </a:xfrm>
        </p:spPr>
        <p:txBody>
          <a:bodyPr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endParaRPr lang="zh-TW" altLang="en-US" sz="10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lnSpc>
                <a:spcPct val="150000"/>
              </a:lnSpc>
              <a:buNone/>
            </a:pPr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下一代未必記得我們講過多少道理，卻會記得我們怎樣信靠上帝。</a:t>
            </a:r>
          </a:p>
        </p:txBody>
      </p:sp>
      <p:pic>
        <p:nvPicPr>
          <p:cNvPr id="7" name="圖片 6">
            <a:extLst>
              <a:ext uri="{FF2B5EF4-FFF2-40B4-BE49-F238E27FC236}">
                <a16:creationId xmlns:a16="http://schemas.microsoft.com/office/drawing/2014/main" id="{D0487473-1AAF-3367-C7BD-ECFFDBC6BE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286875" y="754185"/>
            <a:ext cx="4852415" cy="5422781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355316799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4C32F8-E21D-68DC-2A6B-6A44F01175C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15112" y="547317"/>
            <a:ext cx="4556760" cy="746761"/>
          </a:xfrm>
        </p:spPr>
        <p:txBody>
          <a:bodyPr>
            <a:normAutofit/>
          </a:bodyPr>
          <a:lstStyle/>
          <a:p>
            <a:r>
              <a:rPr lang="zh-TW" altLang="en-US" sz="44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創世記</a:t>
            </a:r>
            <a:r>
              <a:rPr lang="en-US" altLang="zh-TW" sz="44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22</a:t>
            </a:r>
            <a:r>
              <a:rPr lang="zh-TW" altLang="en-US" sz="44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章記載</a:t>
            </a:r>
            <a:endParaRPr lang="en-US" sz="4400" dirty="0">
              <a:solidFill>
                <a:srgbClr val="C00000"/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435B5EE-EC32-8941-B9F3-74604A298061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515112" y="2030985"/>
            <a:ext cx="5141976" cy="408462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ct val="150000"/>
              </a:lnSpc>
              <a:buNone/>
            </a:pPr>
            <a:r>
              <a:rPr lang="zh-TW" altLang="en-US" sz="36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亞伯拉罕把燔祭的柴放在他兒子以撒身上，自己手裏拿着火與刀；於是</a:t>
            </a:r>
            <a:r>
              <a:rPr lang="zh-TW" altLang="en-US" sz="3600" b="1" dirty="0">
                <a:solidFill>
                  <a:schemeClr val="accent2">
                    <a:lumMod val="50000"/>
                  </a:schemeClr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二人同行</a:t>
            </a:r>
            <a:r>
              <a:rPr lang="zh-TW" altLang="en-US" sz="36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36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2000" b="1" dirty="0">
                <a:solidFill>
                  <a:schemeClr val="accent2">
                    <a:lumMod val="50000"/>
                  </a:schemeClr>
                </a:solidFill>
              </a:rPr>
              <a:t>			          </a:t>
            </a:r>
            <a:r>
              <a:rPr lang="zh-TW" altLang="en-US" sz="2000" b="1" dirty="0">
                <a:solidFill>
                  <a:schemeClr val="accent2">
                    <a:lumMod val="50000"/>
                  </a:schemeClr>
                </a:solidFill>
              </a:rPr>
              <a:t>（創</a:t>
            </a:r>
            <a:r>
              <a:rPr lang="en-US" altLang="zh-TW" sz="2000" b="1" dirty="0">
                <a:solidFill>
                  <a:schemeClr val="accent2">
                    <a:lumMod val="50000"/>
                  </a:schemeClr>
                </a:solidFill>
              </a:rPr>
              <a:t>22:6</a:t>
            </a:r>
            <a:r>
              <a:rPr lang="zh-TW" altLang="en-US" sz="2000" b="1" dirty="0">
                <a:solidFill>
                  <a:schemeClr val="accent2">
                    <a:lumMod val="50000"/>
                  </a:schemeClr>
                </a:solidFill>
              </a:rPr>
              <a:t>）</a:t>
            </a:r>
            <a:endParaRPr lang="en-US" sz="2000" dirty="0">
              <a:solidFill>
                <a:schemeClr val="accent2">
                  <a:lumMod val="50000"/>
                </a:schemeClr>
              </a:solidFill>
            </a:endParaRP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5F83F2-AAC5-A5A2-512A-01B647657FF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657088" y="1294078"/>
            <a:ext cx="6327648" cy="5340096"/>
          </a:xfrm>
        </p:spPr>
        <p:txBody>
          <a:bodyPr vert="horz" lIns="91440" tIns="45720" rIns="91440" bIns="45720" rtlCol="0" anchor="t">
            <a:normAutofit fontScale="55000" lnSpcReduction="20000"/>
          </a:bodyPr>
          <a:lstStyle/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zh-TW" altLang="en-US" sz="65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以撒說：「看哪，火與柴都有了，但燔祭的羊羔在哪裏呢？」</a:t>
            </a:r>
            <a:endParaRPr lang="en-US" altLang="zh-TW" sz="6500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2000" b="1" dirty="0">
                <a:solidFill>
                  <a:schemeClr val="accent2">
                    <a:lumMod val="75000"/>
                  </a:schemeClr>
                </a:solidFill>
              </a:rPr>
              <a:t>				</a:t>
            </a:r>
            <a:r>
              <a:rPr lang="en-US" altLang="zh-TW" sz="3600" b="1" dirty="0">
                <a:solidFill>
                  <a:schemeClr val="accent2">
                    <a:lumMod val="75000"/>
                  </a:schemeClr>
                </a:solidFill>
              </a:rPr>
              <a:t>                       </a:t>
            </a:r>
            <a:r>
              <a:rPr lang="zh-TW" altLang="en-US" sz="3600" b="1" dirty="0">
                <a:solidFill>
                  <a:schemeClr val="accent2">
                    <a:lumMod val="75000"/>
                  </a:schemeClr>
                </a:solidFill>
              </a:rPr>
              <a:t>（創</a:t>
            </a:r>
            <a:r>
              <a:rPr lang="en-US" altLang="zh-TW" sz="3600" b="1" dirty="0">
                <a:solidFill>
                  <a:schemeClr val="accent2">
                    <a:lumMod val="75000"/>
                  </a:schemeClr>
                </a:solidFill>
              </a:rPr>
              <a:t>22:7</a:t>
            </a:r>
            <a:r>
              <a:rPr lang="zh-TW" altLang="en-US" sz="3600" b="1" dirty="0">
                <a:solidFill>
                  <a:schemeClr val="accent2">
                    <a:lumMod val="50000"/>
                  </a:schemeClr>
                </a:solidFill>
              </a:rPr>
              <a:t>）</a:t>
            </a:r>
            <a:endParaRPr lang="en-US" altLang="zh-TW" sz="36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buNone/>
            </a:pPr>
            <a:endParaRPr lang="zh-TW" altLang="en-US" sz="44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lnSpc>
                <a:spcPts val="5800"/>
              </a:lnSpc>
              <a:spcBef>
                <a:spcPts val="0"/>
              </a:spcBef>
              <a:buNone/>
            </a:pPr>
            <a:r>
              <a:rPr lang="zh-TW" altLang="en-US" sz="65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亞伯拉罕說：「我兒，上帝必自己預備燔祭的羔羊。」於是</a:t>
            </a:r>
            <a:r>
              <a:rPr lang="zh-TW" altLang="en-US" sz="6500" b="1" dirty="0">
                <a:solidFill>
                  <a:schemeClr val="accent2">
                    <a:lumMod val="75000"/>
                  </a:schemeClr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二人同行</a:t>
            </a:r>
            <a:r>
              <a:rPr lang="zh-TW" altLang="en-US" sz="6500" b="1" dirty="0">
                <a:solidFill>
                  <a:schemeClr val="accent2">
                    <a:lumMod val="75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endParaRPr lang="en-US" altLang="zh-TW" sz="6500" b="1" dirty="0">
              <a:solidFill>
                <a:schemeClr val="accent2">
                  <a:lumMod val="75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buNone/>
            </a:pPr>
            <a:r>
              <a:rPr lang="en-US" altLang="zh-TW" sz="2000" b="1" dirty="0">
                <a:solidFill>
                  <a:schemeClr val="accent2">
                    <a:lumMod val="50000"/>
                  </a:schemeClr>
                </a:solidFill>
              </a:rPr>
              <a:t>				</a:t>
            </a:r>
            <a:r>
              <a:rPr lang="en-US" altLang="zh-TW" sz="3600" b="1" dirty="0">
                <a:solidFill>
                  <a:schemeClr val="accent2">
                    <a:lumMod val="50000"/>
                  </a:schemeClr>
                </a:solidFill>
              </a:rPr>
              <a:t>                  </a:t>
            </a:r>
            <a:r>
              <a:rPr lang="zh-TW" altLang="en-US" sz="3600" b="1" dirty="0">
                <a:solidFill>
                  <a:schemeClr val="accent2">
                    <a:lumMod val="50000"/>
                  </a:schemeClr>
                </a:solidFill>
              </a:rPr>
              <a:t>（創</a:t>
            </a:r>
            <a:r>
              <a:rPr lang="en-US" altLang="zh-TW" sz="3600" b="1" dirty="0">
                <a:solidFill>
                  <a:schemeClr val="accent2">
                    <a:lumMod val="50000"/>
                  </a:schemeClr>
                </a:solidFill>
              </a:rPr>
              <a:t>22:8</a:t>
            </a:r>
            <a:r>
              <a:rPr lang="zh-TW" altLang="en-US" sz="3600" b="1" dirty="0">
                <a:solidFill>
                  <a:schemeClr val="accent2">
                    <a:lumMod val="50000"/>
                  </a:schemeClr>
                </a:solidFill>
              </a:rPr>
              <a:t>）</a:t>
            </a:r>
          </a:p>
        </p:txBody>
      </p:sp>
    </p:spTree>
    <p:extLst>
      <p:ext uri="{BB962C8B-B14F-4D97-AF65-F5344CB8AC3E}">
        <p14:creationId xmlns:p14="http://schemas.microsoft.com/office/powerpoint/2010/main" val="2168735708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3F013921-0C7A-69E8-FDAD-099AB8A0541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24305" y="271272"/>
            <a:ext cx="10923934" cy="5925312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zh-TW" altLang="en-US" sz="4000" dirty="0">
                <a:solidFill>
                  <a:srgbClr val="C00000"/>
                </a:solidFill>
                <a:highlight>
                  <a:srgbClr val="FFFF00"/>
                </a:highlight>
                <a:latin typeface="微軟正黑體" panose="020B0604030504040204" pitchFamily="34" charset="-120"/>
                <a:ea typeface="微軟正黑體" panose="020B0604030504040204" pitchFamily="34" charset="-120"/>
              </a:rPr>
              <a:t>究竟當日以撒從亞伯拉罕身上看到什麼？ </a:t>
            </a:r>
            <a:endParaRPr lang="en-US" altLang="zh-TW" sz="4000" dirty="0">
              <a:solidFill>
                <a:srgbClr val="C00000"/>
              </a:solidFill>
              <a:highlight>
                <a:srgbClr val="FFFF00"/>
              </a:highlight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</a:pPr>
            <a:endParaRPr lang="en-US" altLang="zh-TW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</a:pP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可能他看到的是未必所有事情都可以掌握在自己的手上。</a:t>
            </a:r>
            <a:endParaRPr lang="en-US" altLang="zh-TW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</a:pP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</a:pP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從亞伯拉罕對兒子的對話，他顯示出不知道結局如何，只知道神有預備，他顯示出對上帝的信心。</a:t>
            </a:r>
            <a:endParaRPr lang="en-US" altLang="zh-TW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</a:pPr>
            <a:endParaRPr lang="en-US" sz="2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</a:pPr>
            <a:r>
              <a:rPr lang="zh-TW" altLang="en-US" sz="4000" dirty="0">
                <a:solidFill>
                  <a:srgbClr val="FFFF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「於是二人同行。」 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父親與兒子一起走。</a:t>
            </a:r>
            <a:endParaRPr lang="en-US" altLang="zh-TW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00000"/>
              </a:lnSpc>
            </a:pPr>
            <a:r>
              <a:rPr lang="en-US" altLang="zh-TW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				        </a:t>
            </a: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上一代與下一代一起走。</a:t>
            </a:r>
            <a:endParaRPr lang="en-US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611099963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E8FC9EC-FA41-C00A-39F3-1DA49F8A2E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923F7472-BB63-D02F-4CD8-B32197C4D8E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608" y="743712"/>
            <a:ext cx="4669536" cy="537667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8" name="標題 1">
            <a:extLst>
              <a:ext uri="{FF2B5EF4-FFF2-40B4-BE49-F238E27FC236}">
                <a16:creationId xmlns:a16="http://schemas.microsoft.com/office/drawing/2014/main" id="{613724FF-8251-8A70-FF7D-90F6AEFA694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3567" y="999825"/>
            <a:ext cx="5376673" cy="2219373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zh-TW" altLang="en-US" sz="4400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真正有力量的屬靈榜樣，未必是什麼答案都有的人。</a:t>
            </a:r>
            <a:endParaRPr lang="en-US" sz="4400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9" name="內容版面配置區 2">
            <a:extLst>
              <a:ext uri="{FF2B5EF4-FFF2-40B4-BE49-F238E27FC236}">
                <a16:creationId xmlns:a16="http://schemas.microsoft.com/office/drawing/2014/main" id="{7003619A-D278-A337-A9F7-4B92CEB29045}"/>
              </a:ext>
            </a:extLst>
          </p:cNvPr>
          <p:cNvSpPr txBox="1">
            <a:spLocks/>
          </p:cNvSpPr>
          <p:nvPr/>
        </p:nvSpPr>
        <p:spPr>
          <a:xfrm>
            <a:off x="384046" y="3429000"/>
            <a:ext cx="5096257" cy="255430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TW" altLang="en-US" sz="44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而是當沒有答案時，仍然懂得轉向上帝的人。</a:t>
            </a:r>
            <a:endParaRPr lang="en-US" sz="4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60741817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DBE07E-8E1F-64C7-A0BD-F18D892458C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圖片 3">
            <a:extLst>
              <a:ext uri="{FF2B5EF4-FFF2-40B4-BE49-F238E27FC236}">
                <a16:creationId xmlns:a16="http://schemas.microsoft.com/office/drawing/2014/main" id="{264C3936-9DAA-4303-2BEB-F22DD3E42B9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388608" y="743712"/>
            <a:ext cx="4669536" cy="5376672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  <p:sp>
        <p:nvSpPr>
          <p:cNvPr id="5" name="內容版面配置區 2">
            <a:extLst>
              <a:ext uri="{FF2B5EF4-FFF2-40B4-BE49-F238E27FC236}">
                <a16:creationId xmlns:a16="http://schemas.microsoft.com/office/drawing/2014/main" id="{8F96D837-CD13-6C22-8D95-B78B756B02E8}"/>
              </a:ext>
            </a:extLst>
          </p:cNvPr>
          <p:cNvSpPr txBox="1">
            <a:spLocks/>
          </p:cNvSpPr>
          <p:nvPr/>
        </p:nvSpPr>
        <p:spPr>
          <a:xfrm>
            <a:off x="554734" y="914400"/>
            <a:ext cx="5096257" cy="5312743"/>
          </a:xfrm>
          <a:prstGeom prst="rect">
            <a:avLst/>
          </a:prstGeom>
        </p:spPr>
        <p:txBody>
          <a:bodyPr>
            <a:normAutofit/>
          </a:bodyPr>
          <a:lstStyle>
            <a:lvl1pPr marL="228600" indent="-228600" algn="l" defTabSz="914400" rtl="0" eaLnBrk="1" latinLnBrk="0" hangingPunct="1">
              <a:lnSpc>
                <a:spcPct val="12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1pPr>
            <a:lvl2pPr marL="4572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2pPr>
            <a:lvl3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3pPr>
            <a:lvl4pPr marL="9144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4pPr>
            <a:lvl5pPr marL="11430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accent2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ts val="6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TW" altLang="en-US" sz="44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真正重要的是我們有沒有將自己的生命同身邊不同年代的人去分享？</a:t>
            </a:r>
            <a:endParaRPr lang="en-US" altLang="zh-TW" sz="44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spcBef>
                <a:spcPts val="0"/>
              </a:spcBef>
              <a:buFont typeface="Arial" panose="020B0604020202020204" pitchFamily="34" charset="0"/>
              <a:buNone/>
            </a:pPr>
            <a:endParaRPr lang="en-US" altLang="zh-TW" sz="20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lnSpc>
                <a:spcPts val="6000"/>
              </a:lnSpc>
              <a:spcBef>
                <a:spcPts val="0"/>
              </a:spcBef>
              <a:buFont typeface="Arial" panose="020B0604020202020204" pitchFamily="34" charset="0"/>
              <a:buNone/>
            </a:pPr>
            <a:r>
              <a:rPr lang="zh-TW" altLang="en-US" sz="44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讓身邊的人都懂得信靠上帝多一些！</a:t>
            </a:r>
            <a:endParaRPr lang="en-US" sz="44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71853791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0A7925C-EB63-45E1-DFD5-6EBE5B19B56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內容版面配置區 2">
            <a:extLst>
              <a:ext uri="{FF2B5EF4-FFF2-40B4-BE49-F238E27FC236}">
                <a16:creationId xmlns:a16="http://schemas.microsoft.com/office/drawing/2014/main" id="{988D8BFD-9E39-C467-43D8-586D66101487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86381" y="1070951"/>
            <a:ext cx="5096257" cy="4910407"/>
          </a:xfrm>
        </p:spPr>
        <p:txBody>
          <a:bodyPr>
            <a:normAutofit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zh-TW" altLang="en-US" sz="66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下一代的人可否近前來參考我們的生命？</a:t>
            </a:r>
            <a:endParaRPr lang="en-US" sz="66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66B54821-D96E-3C6D-3D6F-18DC5FDB14B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01971" y="1565910"/>
            <a:ext cx="5050514" cy="3920490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</p:spPr>
      </p:pic>
    </p:spTree>
    <p:extLst>
      <p:ext uri="{BB962C8B-B14F-4D97-AF65-F5344CB8AC3E}">
        <p14:creationId xmlns:p14="http://schemas.microsoft.com/office/powerpoint/2010/main" val="2893049558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A360D7-F74C-CD9E-C576-1CB8FFE8778E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97454" y="2974849"/>
            <a:ext cx="5059634" cy="3036406"/>
          </a:xfrm>
        </p:spPr>
        <p:txBody>
          <a:bodyPr>
            <a:normAutofit fontScale="90000"/>
          </a:bodyPr>
          <a:lstStyle/>
          <a:p>
            <a:pPr>
              <a:lnSpc>
                <a:spcPct val="150000"/>
              </a:lnSpc>
            </a:pPr>
            <a:r>
              <a:rPr lang="zh-TW" altLang="en-US" sz="4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不同世代的人，都把上帝在自己生命中所作的，彼此交流，彼此祝福！</a:t>
            </a:r>
            <a:endParaRPr lang="en-US" sz="4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4A22272A-816B-0A7F-AD34-D0A786FC7301}"/>
              </a:ext>
            </a:extLst>
          </p:cNvPr>
          <p:cNvSpPr txBox="1">
            <a:spLocks/>
          </p:cNvSpPr>
          <p:nvPr/>
        </p:nvSpPr>
        <p:spPr>
          <a:xfrm>
            <a:off x="451150" y="716448"/>
            <a:ext cx="4904562" cy="3036405"/>
          </a:xfrm>
          <a:prstGeom prst="rect">
            <a:avLst/>
          </a:prstGeom>
        </p:spPr>
        <p:txBody>
          <a:bodyPr vert="horz" lIns="91440" tIns="45720" rIns="91440" bIns="45720" rtlCol="0" anchor="b">
            <a:normAutofit fontScale="62500" lnSpcReduction="2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i="0" kern="1200">
                <a:solidFill>
                  <a:schemeClr val="accent1"/>
                </a:solidFill>
                <a:latin typeface="+mj-lt"/>
                <a:ea typeface="+mj-ea"/>
                <a:cs typeface="+mj-cs"/>
              </a:defRPr>
            </a:lvl1pPr>
          </a:lstStyle>
          <a:p>
            <a:pPr>
              <a:lnSpc>
                <a:spcPct val="150000"/>
              </a:lnSpc>
            </a:pPr>
            <a:r>
              <a:rPr lang="zh-TW" altLang="en-US" sz="10100" dirty="0"/>
              <a:t>「</a:t>
            </a:r>
            <a:r>
              <a:rPr lang="zh-TW" altLang="en-US" sz="10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累代增援」</a:t>
            </a:r>
            <a:endParaRPr lang="en-US" altLang="zh-TW" sz="101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>
              <a:lnSpc>
                <a:spcPct val="150000"/>
              </a:lnSpc>
            </a:pPr>
            <a:r>
              <a:rPr lang="en-US" altLang="zh-TW" sz="10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zh-TW" altLang="en-US" sz="101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是雙向的</a:t>
            </a:r>
            <a:br>
              <a:rPr lang="en-US" altLang="zh-TW" dirty="0"/>
            </a:br>
            <a:endParaRPr lang="en-US" dirty="0"/>
          </a:p>
        </p:txBody>
      </p:sp>
      <p:pic>
        <p:nvPicPr>
          <p:cNvPr id="6" name="圖片 5">
            <a:extLst>
              <a:ext uri="{FF2B5EF4-FFF2-40B4-BE49-F238E27FC236}">
                <a16:creationId xmlns:a16="http://schemas.microsoft.com/office/drawing/2014/main" id="{3C902120-A203-05C3-6801-FD1ADC36CA88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3547" t="21948" r="19778" b="28589"/>
          <a:stretch>
            <a:fillRect/>
          </a:stretch>
        </p:blipFill>
        <p:spPr>
          <a:xfrm>
            <a:off x="7799456" y="2234651"/>
            <a:ext cx="3795090" cy="23886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8387724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C4CD479-BE40-ED29-EFB8-8B8116D5DEB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233FB0C-E536-B248-4D4C-77E912FFD0BC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743761" y="938783"/>
            <a:ext cx="10923934" cy="4425697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60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上一代忠心跟隨，下一代勇敢回應；就在彼此同行之中，下一代又開始陪伴另一代走信仰的路。</a:t>
            </a:r>
            <a:endParaRPr lang="en-US" sz="6000" dirty="0"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179907495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B7F7150-179E-E862-62DA-A1F233181BF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A4ED136-6D09-B59E-4AA0-517ED2DCFD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4036" y="2495233"/>
            <a:ext cx="4714881" cy="2233293"/>
          </a:xfrm>
        </p:spPr>
        <p:txBody>
          <a:bodyPr>
            <a:normAutofit/>
          </a:bodyPr>
          <a:lstStyle/>
          <a:p>
            <a:r>
              <a:rPr lang="zh-HK" altLang="en-US" sz="4400" dirty="0"/>
              <a:t>信仰的傳承</a:t>
            </a:r>
            <a:endParaRPr lang="en-US" sz="4400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4E70880-3D16-D9E4-4C0D-FBE803271F15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5754624" y="1195706"/>
            <a:ext cx="6071564" cy="4219931"/>
          </a:xfrm>
        </p:spPr>
        <p:txBody>
          <a:bodyPr>
            <a:noAutofit/>
          </a:bodyPr>
          <a:lstStyle/>
          <a:p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不是上一代退場、</a:t>
            </a:r>
            <a:endParaRPr lang="en-US" altLang="zh-TW" sz="4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下一代上場；</a:t>
            </a:r>
            <a:endParaRPr lang="en-US" altLang="zh-TW" sz="4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而是一代又一代，</a:t>
            </a:r>
            <a:endParaRPr lang="en-US" altLang="zh-TW" sz="4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r>
              <a:rPr lang="zh-TW" altLang="en-US" sz="48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一起回應上帝的呼召。</a:t>
            </a:r>
            <a:endParaRPr lang="en-US" sz="48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</p:spTree>
    <p:extLst>
      <p:ext uri="{BB962C8B-B14F-4D97-AF65-F5344CB8AC3E}">
        <p14:creationId xmlns:p14="http://schemas.microsoft.com/office/powerpoint/2010/main" val="329758478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3748BF2-4111-36C8-42F5-C2EF9AE7DED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92495F-4788-90BE-7D8D-EE669C77A71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70560" y="661281"/>
            <a:ext cx="6126603" cy="5218175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</a:pP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上一代忠心跟隨，</a:t>
            </a:r>
            <a:b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下一代勇敢回應。</a:t>
            </a:r>
            <a:br>
              <a:rPr lang="en-US" altLang="zh-TW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不是取代，而是增援。</a:t>
            </a:r>
            <a:b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不是交位，而是交生</a:t>
            </a:r>
            <a:r>
              <a:rPr lang="zh-TW" altLang="en-US" sz="4400" dirty="0">
                <a:solidFill>
                  <a:srgbClr val="C00000"/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命</a:t>
            </a: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。</a:t>
            </a:r>
            <a:b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</a:br>
            <a:r>
              <a:rPr lang="zh-TW" altLang="en-US" sz="4400" dirty="0">
                <a:latin typeface="微軟正黑體" panose="020B0604030504040204" pitchFamily="34" charset="-120"/>
                <a:ea typeface="微軟正黑體" panose="020B0604030504040204" pitchFamily="34" charset="-120"/>
              </a:rPr>
              <a:t>聽道行道，生命轉化</a:t>
            </a: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26FB121-B1DC-484F-46FB-781E29113ED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20486" y="2105897"/>
            <a:ext cx="771415" cy="771415"/>
          </a:xfrm>
          <a:prstGeom prst="rect">
            <a:avLst/>
          </a:prstGeom>
        </p:spPr>
      </p:pic>
      <p:pic>
        <p:nvPicPr>
          <p:cNvPr id="7" name="圖片 6">
            <a:extLst>
              <a:ext uri="{FF2B5EF4-FFF2-40B4-BE49-F238E27FC236}">
                <a16:creationId xmlns:a16="http://schemas.microsoft.com/office/drawing/2014/main" id="{B1DF9113-E115-5B4D-90C7-934AD017BB6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6520381" y="1427720"/>
            <a:ext cx="3885481" cy="4002559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354F2F78-A954-D23C-4F92-AED906EE219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843680" y="3294753"/>
            <a:ext cx="570246" cy="570246"/>
          </a:xfrm>
          <a:prstGeom prst="rect">
            <a:avLst/>
          </a:prstGeom>
        </p:spPr>
      </p:pic>
      <p:pic>
        <p:nvPicPr>
          <p:cNvPr id="11" name="圖片 10">
            <a:extLst>
              <a:ext uri="{FF2B5EF4-FFF2-40B4-BE49-F238E27FC236}">
                <a16:creationId xmlns:a16="http://schemas.microsoft.com/office/drawing/2014/main" id="{28E3DE11-A57B-8E4D-DC9E-F2F2D9154D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20486" y="4282440"/>
            <a:ext cx="384081" cy="3871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75270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8CFC39-3499-5D9D-FD30-775ECBB08F4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CEE8F5A-F89D-DF94-759F-229F4149E15E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67056" y="4906710"/>
            <a:ext cx="11935968" cy="1706880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742950" indent="-742950">
              <a:lnSpc>
                <a:spcPct val="100000"/>
              </a:lnSpc>
              <a:buAutoNum type="arabicParenR"/>
            </a:pPr>
            <a:r>
              <a:rPr lang="zh-TW" altLang="en-US" sz="4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在你現時的人生階段，你知道怎樣重新回應上帝 </a:t>
            </a:r>
            <a:r>
              <a:rPr lang="en-US" altLang="zh-TW" sz="4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</a:t>
            </a:r>
          </a:p>
          <a:p>
            <a:pPr marL="0" indent="0">
              <a:lnSpc>
                <a:spcPct val="100000"/>
              </a:lnSpc>
              <a:buNone/>
            </a:pPr>
            <a:r>
              <a:rPr lang="en-US" altLang="zh-TW" sz="4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 </a:t>
            </a:r>
            <a:r>
              <a:rPr lang="zh-TW" altLang="en-US" sz="4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重新跟隨祂 </a:t>
            </a:r>
            <a:r>
              <a:rPr lang="en-US" altLang="zh-TW" sz="4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? </a:t>
            </a:r>
            <a:r>
              <a:rPr lang="zh-TW" altLang="en-US" sz="4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或者用祂給你的恩賜事奉祂嗎？</a:t>
            </a:r>
          </a:p>
        </p:txBody>
      </p:sp>
      <p:pic>
        <p:nvPicPr>
          <p:cNvPr id="10" name="圖片 9">
            <a:extLst>
              <a:ext uri="{FF2B5EF4-FFF2-40B4-BE49-F238E27FC236}">
                <a16:creationId xmlns:a16="http://schemas.microsoft.com/office/drawing/2014/main" id="{09AEC81E-1D82-680E-D58B-40B80806C63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14677" y="244410"/>
            <a:ext cx="8362645" cy="39368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76273934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D19560-5392-2E84-CBFC-60426C5DC62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4B38EAC-0ED4-3373-E106-7052CAAD0B08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243840" y="4327829"/>
            <a:ext cx="11679936" cy="2316811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ts val="5500"/>
              </a:lnSpc>
              <a:spcBef>
                <a:spcPts val="0"/>
              </a:spcBef>
              <a:buNone/>
            </a:pPr>
            <a:r>
              <a:rPr lang="en-US" altLang="zh-TW" sz="4000" b="1" dirty="0">
                <a:solidFill>
                  <a:schemeClr val="accent2">
                    <a:lumMod val="50000"/>
                  </a:schemeClr>
                </a:solidFill>
              </a:rPr>
              <a:t>2)  </a:t>
            </a:r>
            <a:r>
              <a:rPr lang="zh-TW" altLang="en-US" sz="4000" b="1" dirty="0">
                <a:solidFill>
                  <a:schemeClr val="accent2">
                    <a:lumMod val="50000"/>
                  </a:schemeClr>
                </a:solidFill>
              </a:rPr>
              <a:t>如果下一代或身邊的人不是只聽你說甚麼，而是</a:t>
            </a:r>
            <a:endParaRPr lang="en-US" altLang="zh-TW" sz="40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lnSpc>
                <a:spcPts val="5500"/>
              </a:lnSpc>
              <a:spcBef>
                <a:spcPts val="0"/>
              </a:spcBef>
              <a:buNone/>
            </a:pPr>
            <a:r>
              <a:rPr lang="en-US" altLang="zh-TW" sz="4000" b="1" dirty="0">
                <a:solidFill>
                  <a:schemeClr val="accent2">
                    <a:lumMod val="50000"/>
                  </a:schemeClr>
                </a:solidFill>
              </a:rPr>
              <a:t>     </a:t>
            </a:r>
            <a:r>
              <a:rPr lang="zh-TW" altLang="en-US" sz="4000" b="1" dirty="0">
                <a:solidFill>
                  <a:schemeClr val="accent2">
                    <a:lumMod val="50000"/>
                  </a:schemeClr>
                </a:solidFill>
              </a:rPr>
              <a:t>看你怎樣生活，他們最可能從你身上看見一個怎</a:t>
            </a:r>
            <a:endParaRPr lang="en-US" altLang="zh-TW" sz="4000" b="1" dirty="0">
              <a:solidFill>
                <a:schemeClr val="accent2">
                  <a:lumMod val="50000"/>
                </a:schemeClr>
              </a:solidFill>
            </a:endParaRPr>
          </a:p>
          <a:p>
            <a:pPr marL="0" indent="0">
              <a:lnSpc>
                <a:spcPts val="5500"/>
              </a:lnSpc>
              <a:spcBef>
                <a:spcPts val="0"/>
              </a:spcBef>
              <a:buNone/>
            </a:pPr>
            <a:r>
              <a:rPr lang="en-US" altLang="zh-TW" sz="4000" b="1" dirty="0">
                <a:solidFill>
                  <a:schemeClr val="accent2">
                    <a:lumMod val="50000"/>
                  </a:schemeClr>
                </a:solidFill>
              </a:rPr>
              <a:t>     </a:t>
            </a:r>
            <a:r>
              <a:rPr lang="zh-TW" altLang="en-US" sz="4000" b="1" dirty="0">
                <a:solidFill>
                  <a:schemeClr val="accent2">
                    <a:lumMod val="50000"/>
                  </a:schemeClr>
                </a:solidFill>
              </a:rPr>
              <a:t>樣的信仰？  有甚麼地方是你希望靠主調整的？</a:t>
            </a:r>
          </a:p>
          <a:p>
            <a:pPr marL="0" indent="0">
              <a:lnSpc>
                <a:spcPct val="200000"/>
              </a:lnSpc>
              <a:buNone/>
            </a:pPr>
            <a:endParaRPr lang="zh-TW" altLang="en-US" sz="5400" b="1" dirty="0">
              <a:solidFill>
                <a:schemeClr val="accent2">
                  <a:lumMod val="50000"/>
                </a:schemeClr>
              </a:solidFill>
            </a:endParaRPr>
          </a:p>
        </p:txBody>
      </p:sp>
      <p:pic>
        <p:nvPicPr>
          <p:cNvPr id="4" name="圖片 3">
            <a:extLst>
              <a:ext uri="{FF2B5EF4-FFF2-40B4-BE49-F238E27FC236}">
                <a16:creationId xmlns:a16="http://schemas.microsoft.com/office/drawing/2014/main" id="{DF82F44A-2BBD-9414-DAE9-579387B7134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577991" y="333071"/>
            <a:ext cx="7102457" cy="35053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33940354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836F1B3-7FBC-C423-5B42-F8DFFF6E0E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AD9B05-BA37-DD09-3627-99AA70222D0B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938784" y="4974005"/>
            <a:ext cx="10643616" cy="1536523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lnSpc>
                <a:spcPts val="5500"/>
              </a:lnSpc>
              <a:spcBef>
                <a:spcPts val="0"/>
              </a:spcBef>
              <a:buNone/>
            </a:pPr>
            <a:r>
              <a:rPr lang="en-US" altLang="zh-TW" sz="4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3) </a:t>
            </a:r>
            <a:r>
              <a:rPr lang="zh-TW" altLang="en-US" sz="4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我們有沒有將自己的生命同身邊不同年代</a:t>
            </a:r>
            <a:endParaRPr lang="en-US" altLang="zh-TW" sz="40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  <a:p>
            <a:pPr marL="0" indent="0">
              <a:lnSpc>
                <a:spcPts val="5500"/>
              </a:lnSpc>
              <a:spcBef>
                <a:spcPts val="0"/>
              </a:spcBef>
              <a:buNone/>
            </a:pPr>
            <a:r>
              <a:rPr lang="en-US" altLang="zh-TW" sz="4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    </a:t>
            </a:r>
            <a:r>
              <a:rPr lang="zh-TW" altLang="en-US" sz="4000" b="1" dirty="0">
                <a:solidFill>
                  <a:schemeClr val="accent2">
                    <a:lumMod val="50000"/>
                  </a:schemeClr>
                </a:solidFill>
                <a:latin typeface="微軟正黑體" panose="020B0604030504040204" pitchFamily="34" charset="-120"/>
                <a:ea typeface="微軟正黑體" panose="020B0604030504040204" pitchFamily="34" charset="-120"/>
              </a:rPr>
              <a:t>的人去分享？</a:t>
            </a:r>
            <a:endParaRPr lang="zh-TW" altLang="en-US" sz="5400" b="1" dirty="0">
              <a:solidFill>
                <a:schemeClr val="accent2">
                  <a:lumMod val="50000"/>
                </a:schemeClr>
              </a:solidFill>
              <a:latin typeface="微軟正黑體" panose="020B0604030504040204" pitchFamily="34" charset="-120"/>
              <a:ea typeface="微軟正黑體" panose="020B0604030504040204" pitchFamily="34" charset="-120"/>
            </a:endParaRPr>
          </a:p>
        </p:txBody>
      </p:sp>
      <p:pic>
        <p:nvPicPr>
          <p:cNvPr id="5" name="圖片 4">
            <a:extLst>
              <a:ext uri="{FF2B5EF4-FFF2-40B4-BE49-F238E27FC236}">
                <a16:creationId xmlns:a16="http://schemas.microsoft.com/office/drawing/2014/main" id="{87E13A77-EA93-2E70-1AA4-4918220CBA6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9488" y="408432"/>
            <a:ext cx="7736791" cy="41666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3075742"/>
      </p:ext>
    </p:extLst>
  </p:cSld>
  <p:clrMapOvr>
    <a:masterClrMapping/>
  </p:clrMapOvr>
</p:sld>
</file>

<file path=ppt/theme/theme1.xml><?xml version="1.0" encoding="utf-8"?>
<a:theme xmlns:a="http://schemas.openxmlformats.org/drawingml/2006/main" name="RetroFormFusion">
  <a:themeElements>
    <a:clrScheme name="Retro Form Fusion">
      <a:dk1>
        <a:srgbClr val="000000"/>
      </a:dk1>
      <a:lt1>
        <a:srgbClr val="FFFFFF"/>
      </a:lt1>
      <a:dk2>
        <a:srgbClr val="2C3932"/>
      </a:dk2>
      <a:lt2>
        <a:srgbClr val="FDF6EA"/>
      </a:lt2>
      <a:accent1>
        <a:srgbClr val="E7E9A8"/>
      </a:accent1>
      <a:accent2>
        <a:srgbClr val="C02C0D"/>
      </a:accent2>
      <a:accent3>
        <a:srgbClr val="C9A7E8"/>
      </a:accent3>
      <a:accent4>
        <a:srgbClr val="242C40"/>
      </a:accent4>
      <a:accent5>
        <a:srgbClr val="D90C65"/>
      </a:accent5>
      <a:accent6>
        <a:srgbClr val="3C5569"/>
      </a:accent6>
      <a:hlink>
        <a:srgbClr val="169C9A"/>
      </a:hlink>
      <a:folHlink>
        <a:srgbClr val="E15C3D"/>
      </a:folHlink>
    </a:clrScheme>
    <a:fontScheme name="Custom 44">
      <a:majorFont>
        <a:latin typeface="Franklin Gothic Demi"/>
        <a:ea typeface=""/>
        <a:cs typeface=""/>
      </a:majorFont>
      <a:minorFont>
        <a:latin typeface="Franklin Gothic Book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Retro form fusion_Marketing Presentation_win32_SD_V6" id="{1B74A257-43A2-48DC-AABC-425ADD1BD4C0}" vid="{0AB9CF50-3A4C-496A-BE11-F38E096BD9DB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Image xmlns="71af3243-3dd4-4a8d-8c0d-dd76da1f02a5">
      <Url xsi:nil="true"/>
      <Description xsi:nil="true"/>
    </Image>
    <Status xmlns="71af3243-3dd4-4a8d-8c0d-dd76da1f02a5">Not started</Status>
    <Background xmlns="71af3243-3dd4-4a8d-8c0d-dd76da1f02a5">false</Background>
    <_ip_UnifiedCompliancePolicyProperties xmlns="http://schemas.microsoft.com/sharepoint/v3" xsi:nil="true"/>
    <ImageTagsTaxHTField xmlns="71af3243-3dd4-4a8d-8c0d-dd76da1f02a5">
      <Terms xmlns="http://schemas.microsoft.com/office/infopath/2007/PartnerControls"/>
    </ImageTagsTaxHTField>
    <TaxCatchAll xmlns="230e9df3-be65-4c73-a93b-d1236ebd677e" xsi:nil="true"/>
    <MediaServiceKeyPoints xmlns="71af3243-3dd4-4a8d-8c0d-dd76da1f02a5" xsi:nil="true"/>
  </documentManagement>
</p:properti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9F111ED35F8CC479449609E8A0923A6" ma:contentTypeVersion="30" ma:contentTypeDescription="Create a new document." ma:contentTypeScope="" ma:versionID="cec0622158e8f13124e9e8fd4de31bd1">
  <xsd:schema xmlns:xsd="http://www.w3.org/2001/XMLSchema" xmlns:xs="http://www.w3.org/2001/XMLSchema" xmlns:p="http://schemas.microsoft.com/office/2006/metadata/properties" xmlns:ns1="http://schemas.microsoft.com/sharepoint/v3" xmlns:ns2="71af3243-3dd4-4a8d-8c0d-dd76da1f02a5" xmlns:ns3="16c05727-aa75-4e4a-9b5f-8a80a1165891" xmlns:ns4="230e9df3-be65-4c73-a93b-d1236ebd677e" targetNamespace="http://schemas.microsoft.com/office/2006/metadata/properties" ma:root="true" ma:fieldsID="3b52f30ab005d15df08657af532e6e38" ns1:_="" ns2:_="" ns3:_="" ns4:_="">
    <xsd:import namespace="http://schemas.microsoft.com/sharepoint/v3"/>
    <xsd:import namespace="71af3243-3dd4-4a8d-8c0d-dd76da1f02a5"/>
    <xsd:import namespace="16c05727-aa75-4e4a-9b5f-8a80a1165891"/>
    <xsd:import namespace="230e9df3-be65-4c73-a93b-d1236ebd677e"/>
    <xsd:element name="properties">
      <xsd:complexType>
        <xsd:sequence>
          <xsd:element name="documentManagement">
            <xsd:complexType>
              <xsd:all>
                <xsd:element ref="ns2:Status" minOccurs="0"/>
                <xsd:element ref="ns2:Image" minOccurs="0"/>
                <xsd:element ref="ns2:MediaServiceMetadata" minOccurs="0"/>
                <xsd:element ref="ns2:MediaServiceFastMetadata" minOccurs="0"/>
                <xsd:element ref="ns2:MediaServiceOCR" minOccurs="0"/>
                <xsd:element ref="ns2:MediaServiceAutoTags" minOccurs="0"/>
                <xsd:element ref="ns2:MediaServiceEventHashCode" minOccurs="0"/>
                <xsd:element ref="ns2:MediaServiceGenerationTime" minOccurs="0"/>
                <xsd:element ref="ns3:SharedWithUsers" minOccurs="0"/>
                <xsd:element ref="ns3:SharedWithDetails" minOccurs="0"/>
                <xsd:element ref="ns2:MediaServiceAutoKeyPoints" minOccurs="0"/>
                <xsd:element ref="ns2:MediaServiceKeyPoints" minOccurs="0"/>
                <xsd:element ref="ns2:MediaServiceDateTaken" minOccurs="0"/>
                <xsd:element ref="ns1:_ip_UnifiedCompliancePolicyProperties" minOccurs="0"/>
                <xsd:element ref="ns1:_ip_UnifiedCompliancePolicyUIAction" minOccurs="0"/>
                <xsd:element ref="ns4:TaxCatchAll" minOccurs="0"/>
                <xsd:element ref="ns2:ImageTagsTaxHTField" minOccurs="0"/>
                <xsd:element ref="ns2:MediaServiceLocation" minOccurs="0"/>
                <xsd:element ref="ns2:MediaLengthInSeconds" minOccurs="0"/>
                <xsd:element ref="ns2:Background" minOccurs="0"/>
                <xsd:element ref="ns2:MediaServiceSearchProperties" minOccurs="0"/>
                <xsd:element ref="ns2:MediaServiceDocTags" minOccurs="0"/>
                <xsd:element ref="ns2:MediaServiceObjectDetectorVersions" minOccurs="0"/>
                <xsd:element ref="ns2:MediaServiceSystemTags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0" nillable="true" ma:displayName="Unified Compliance Policy Properties" ma:hidden="true" ma:internalName="_ip_UnifiedCompliancePolicyProperties" ma:readOnly="false">
      <xsd:simpleType>
        <xsd:restriction base="dms:Note"/>
      </xsd:simpleType>
    </xsd:element>
    <xsd:element name="_ip_UnifiedCompliancePolicyUIAction" ma:index="21" nillable="true" ma:displayName="Unified Compliance Policy UI Action" ma:hidden="true" ma:internalName="_ip_UnifiedCompliancePolicyUIAction" ma:readOnly="fals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71af3243-3dd4-4a8d-8c0d-dd76da1f02a5" elementFormDefault="qualified">
    <xsd:import namespace="http://schemas.microsoft.com/office/2006/documentManagement/types"/>
    <xsd:import namespace="http://schemas.microsoft.com/office/infopath/2007/PartnerControls"/>
    <xsd:element name="Status" ma:index="2" nillable="true" ma:displayName="Status" ma:default="Not started" ma:format="Dropdown" ma:hidden="true" ma:internalName="Status" ma:readOnly="false">
      <xsd:simpleType>
        <xsd:restriction base="dms:Choice">
          <xsd:enumeration value="Not started"/>
          <xsd:enumeration value="In Progress"/>
          <xsd:enumeration value="Completed"/>
        </xsd:restriction>
      </xsd:simpleType>
    </xsd:element>
    <xsd:element name="Image" ma:index="3" nillable="true" ma:displayName="Image" ma:format="Image" ma:hidden="true" ma:internalName="Image" ma:readOnly="false">
      <xsd:complexType>
        <xsd:complexContent>
          <xsd:extension base="dms:URL">
            <xsd:sequence>
              <xsd:element name="Url" type="dms:ValidUrl" minOccurs="0" nillable="true"/>
              <xsd:element name="Description" type="xsd:string" nillable="true"/>
            </xsd:sequence>
          </xsd:extension>
        </xsd:complexContent>
      </xsd:complexType>
    </xsd:element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CR" ma:index="10" nillable="true" ma:displayName="MediaServiceOCR" ma:hidden="true" ma:internalName="MediaServiceOCR" ma:readOnly="true">
      <xsd:simpleType>
        <xsd:restriction base="dms:Note"/>
      </xsd:simpleType>
    </xsd:element>
    <xsd:element name="MediaServiceAutoTags" ma:index="11" nillable="true" ma:displayName="MediaServiceAutoTags" ma:hidden="true" ma:internalName="MediaServiceAutoTags" ma:readOnly="true">
      <xsd:simpleType>
        <xsd:restriction base="dms:Text"/>
      </xsd:simpleType>
    </xsd:element>
    <xsd:element name="MediaServiceEventHashCode" ma:index="12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AutoKeyPoints" ma:index="16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7" nillable="true" ma:displayName="KeyPoints" ma:hidden="true" ma:internalName="MediaServiceKeyPoints" ma:readOnly="false">
      <xsd:simpleType>
        <xsd:restriction base="dms:Note"/>
      </xsd:simpleType>
    </xsd:element>
    <xsd:element name="MediaServiceDateTaken" ma:index="18" nillable="true" ma:displayName="MediaServiceDateTaken" ma:hidden="true" ma:internalName="MediaServiceDateTaken" ma:readOnly="true">
      <xsd:simpleType>
        <xsd:restriction base="dms:Text"/>
      </xsd:simpleType>
    </xsd:element>
    <xsd:element name="ImageTagsTaxHTField" ma:index="25" nillable="true" ma:taxonomy="true" ma:internalName="ImageTagsTaxHTField" ma:taxonomyFieldName="MediaServiceImageTags" ma:displayName="Image Tags" ma:readOnly="false" ma:fieldId="{5cf76f15-5ced-4ddc-b409-7134ff3c332f}" ma:taxonomyMulti="true" ma:sspId="e385fb40-52d4-4fae-9c5b-3e8ff8a5878e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6" nillable="true" ma:displayName="Location" ma:hidden="true" ma:internalName="MediaServiceLocation" ma:readOnly="true">
      <xsd:simpleType>
        <xsd:restriction base="dms:Text"/>
      </xsd:simpleType>
    </xsd:element>
    <xsd:element name="MediaLengthInSeconds" ma:index="27" nillable="true" ma:displayName="MediaLengthInSeconds" ma:hidden="true" ma:internalName="MediaLengthInSeconds" ma:readOnly="true">
      <xsd:simpleType>
        <xsd:restriction base="dms:Unknown"/>
      </xsd:simpleType>
    </xsd:element>
    <xsd:element name="Background" ma:index="28" nillable="true" ma:displayName="Background" ma:default="0" ma:format="Dropdown" ma:hidden="true" ma:internalName="Background" ma:readOnly="false">
      <xsd:simpleType>
        <xsd:restriction base="dms:Boolean"/>
      </xsd:simpleType>
    </xsd:element>
    <xsd:element name="MediaServiceSearchProperties" ma:index="29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DocTags" ma:index="30" nillable="true" ma:displayName="MediaServiceDocTags" ma:hidden="true" ma:internalName="MediaServiceDocTags" ma:readOnly="true">
      <xsd:simpleType>
        <xsd:restriction base="dms:Note"/>
      </xsd:simpleType>
    </xsd:element>
    <xsd:element name="MediaServiceObjectDetectorVersions" ma:index="31" nillable="true" ma:displayName="MediaServiceObjectDetectorVersions" ma:description="" ma:hidden="true" ma:indexed="true" ma:internalName="MediaServiceObjectDetectorVersions" ma:readOnly="true">
      <xsd:simpleType>
        <xsd:restriction base="dms:Text"/>
      </xsd:simpleType>
    </xsd:element>
    <xsd:element name="MediaServiceSystemTags" ma:index="32" nillable="true" ma:displayName="MediaServiceSystemTags" ma:hidden="true" ma:internalName="MediaServiceSystemTags" ma:readOnly="true">
      <xsd:simpleType>
        <xsd:restriction base="dms:Note"/>
      </xsd:simpleType>
    </xsd:element>
    <xsd:element name="MediaServiceBillingMetadata" ma:index="33" nillable="true" ma:displayName="MediaServiceBillingMetadata" ma:hidden="true" ma:internalName="MediaServiceBillingMetadata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6c05727-aa75-4e4a-9b5f-8a80a1165891" elementFormDefault="qualified">
    <xsd:import namespace="http://schemas.microsoft.com/office/2006/documentManagement/types"/>
    <xsd:import namespace="http://schemas.microsoft.com/office/infopath/2007/PartnerControls"/>
    <xsd:element name="SharedWithUsers" ma:index="14" nillable="true" ma:displayName="Shared With" ma:hidden="true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5" nillable="true" ma:displayName="Shared With Details" ma:hidden="true" ma:internalName="SharedWithDetail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30e9df3-be65-4c73-a93b-d1236ebd677e" elementFormDefault="qualified">
    <xsd:import namespace="http://schemas.microsoft.com/office/2006/documentManagement/types"/>
    <xsd:import namespace="http://schemas.microsoft.com/office/infopath/2007/PartnerControls"/>
    <xsd:element name="TaxCatchAll" ma:index="23" nillable="true" ma:displayName="Taxonomy Catch All Column" ma:hidden="true" ma:list="{3f6bfcbc-3db3-4ae6-bd76-326f0798ad28}" ma:internalName="TaxCatchAll" ma:readOnly="false" ma:showField="CatchAllData" ma:web="16c05727-aa75-4e4a-9b5f-8a80a1165891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displayName="Content Type"/>
        <xsd:element ref="dc:title" minOccurs="0" maxOccurs="1" ma:index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D3301439-688F-4D19-B908-B48B62C56078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D1CEDABF-7176-4A42-8EF9-E5D4DD31FF6C}">
  <ds:schemaRefs>
    <ds:schemaRef ds:uri="71af3243-3dd4-4a8d-8c0d-dd76da1f02a5"/>
    <ds:schemaRef ds:uri="http://purl.org/dc/dcmitype/"/>
    <ds:schemaRef ds:uri="16c05727-aa75-4e4a-9b5f-8a80a1165891"/>
    <ds:schemaRef ds:uri="http://purl.org/dc/elements/1.1/"/>
    <ds:schemaRef ds:uri="http://www.w3.org/XML/1998/namespace"/>
    <ds:schemaRef ds:uri="http://schemas.microsoft.com/sharepoint/v3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230e9df3-be65-4c73-a93b-d1236ebd677e"/>
  </ds:schemaRefs>
</ds:datastoreItem>
</file>

<file path=customXml/itemProps3.xml><?xml version="1.0" encoding="utf-8"?>
<ds:datastoreItem xmlns:ds="http://schemas.openxmlformats.org/officeDocument/2006/customXml" ds:itemID="{9EEC3793-C1BC-496C-A03C-202DFFC513D6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microsoft.com/sharepoint/v3"/>
    <ds:schemaRef ds:uri="71af3243-3dd4-4a8d-8c0d-dd76da1f02a5"/>
    <ds:schemaRef ds:uri="16c05727-aa75-4e4a-9b5f-8a80a1165891"/>
    <ds:schemaRef ds:uri="230e9df3-be65-4c73-a93b-d1236ebd677e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docMetadata/LabelInfo.xml><?xml version="1.0" encoding="utf-8"?>
<clbl:labelList xmlns:clbl="http://schemas.microsoft.com/office/2020/mipLabelMetadata">
  <clbl:label id="{f42aa342-8706-4288-bd11-ebb85995028c}" enabled="1" method="Privileged" siteId="{72f988bf-86f1-41af-91ab-2d7cd011db47}" removed="0"/>
</clbl:labelList>
</file>

<file path=docProps/app.xml><?xml version="1.0" encoding="utf-8"?>
<Properties xmlns="http://schemas.openxmlformats.org/officeDocument/2006/extended-properties" xmlns:vt="http://schemas.openxmlformats.org/officeDocument/2006/docPropsVTypes">
  <Template>Retro form fusion marketing presentation</Template>
  <TotalTime>297</TotalTime>
  <Words>814</Words>
  <Application>Microsoft Office PowerPoint</Application>
  <PresentationFormat>寬螢幕</PresentationFormat>
  <Paragraphs>83</Paragraphs>
  <Slides>26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26</vt:i4>
      </vt:variant>
    </vt:vector>
  </HeadingPairs>
  <TitlesOfParts>
    <vt:vector size="32" baseType="lpstr">
      <vt:lpstr>微軟正黑體</vt:lpstr>
      <vt:lpstr>Aptos</vt:lpstr>
      <vt:lpstr>Arial</vt:lpstr>
      <vt:lpstr>Franklin Gothic Book</vt:lpstr>
      <vt:lpstr>Franklin Gothic Demi</vt:lpstr>
      <vt:lpstr>RetroFormFusion</vt:lpstr>
      <vt:lpstr>不是取代 而是增援 </vt:lpstr>
      <vt:lpstr>信仰的傳承</vt:lpstr>
      <vt:lpstr>每一代， 都要親自回應上帝</vt:lpstr>
      <vt:lpstr>PowerPoint 簡報</vt:lpstr>
      <vt:lpstr>「信仰不能直接過戶」 </vt:lpstr>
      <vt:lpstr>PowerPoint 簡報</vt:lpstr>
      <vt:lpstr>PowerPoint 簡報</vt:lpstr>
      <vt:lpstr>PowerPoint 簡報</vt:lpstr>
      <vt:lpstr>PowerPoint 簡報</vt:lpstr>
      <vt:lpstr>PowerPoint 簡報</vt:lpstr>
      <vt:lpstr>信仰不是說的， 是被看見的</vt:lpstr>
      <vt:lpstr>PowerPoint 簡報</vt:lpstr>
      <vt:lpstr>PowerPoint 簡報</vt:lpstr>
      <vt:lpstr>PowerPoint 簡報</vt:lpstr>
      <vt:lpstr>創世記22章記載</vt:lpstr>
      <vt:lpstr>PowerPoint 簡報</vt:lpstr>
      <vt:lpstr>真正有力量的屬靈榜樣，未必是什麼答案都有的人。</vt:lpstr>
      <vt:lpstr>PowerPoint 簡報</vt:lpstr>
      <vt:lpstr>PowerPoint 簡報</vt:lpstr>
      <vt:lpstr>不同世代的人，都把上帝在自己生命中所作的，彼此交流，彼此祝福！</vt:lpstr>
      <vt:lpstr>PowerPoint 簡報</vt:lpstr>
      <vt:lpstr>信仰的傳承</vt:lpstr>
      <vt:lpstr>上一代忠心跟隨， 下一代勇敢回應。 不是取代，而是增援。 不是交位，而是交生命。 聽道行道，生命轉化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Trudy Ng</dc:creator>
  <cp:lastModifiedBy>Trudy Ng</cp:lastModifiedBy>
  <cp:revision>43</cp:revision>
  <dcterms:created xsi:type="dcterms:W3CDTF">2026-09-09T03:00:01Z</dcterms:created>
  <dcterms:modified xsi:type="dcterms:W3CDTF">2026-09-10T07:06:41Z</dcterms:modified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0x01010079F111ED35F8CC479449609E8A0923A6</vt:lpwstr>
  </property>
  <property fmtid="{D5CDD505-2E9C-101B-9397-08002B2CF9AE}" pid="3" name="MediaServiceImageTags">
    <vt:lpwstr/>
  </property>
</Properties>
</file>